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2" r:id="rId14"/>
    <p:sldId id="268" r:id="rId15"/>
  </p:sldIdLst>
  <p:sldSz cx="18288000" cy="10287000"/>
  <p:notesSz cx="6858000" cy="9144000"/>
  <p:embeddedFontLst>
    <p:embeddedFont>
      <p:font typeface="Bernino Sans" panose="020B0604020202020204" charset="0"/>
      <p:regular r:id="rId17"/>
    </p:embeddedFont>
    <p:embeddedFont>
      <p:font typeface="EB Garamond" panose="00000500000000000000" pitchFamily="2" charset="0"/>
      <p:regular r:id="rId18"/>
      <p:bold r:id="rId19"/>
      <p:italic r:id="rId20"/>
      <p:boldItalic r:id="rId21"/>
    </p:embeddedFont>
    <p:embeddedFont>
      <p:font typeface="Garet" panose="020B0604020202020204" charset="0"/>
      <p:regular r:id="rId22"/>
    </p:embeddedFont>
    <p:embeddedFont>
      <p:font typeface="Garet Bold" panose="020B0604020202020204" charset="0"/>
      <p:regular r:id="rId23"/>
    </p:embeddedFont>
    <p:embeddedFont>
      <p:font typeface="Garet Heavy" panose="020B0604020202020204" charset="0"/>
      <p:regular r:id="rId24"/>
    </p:embeddedFont>
    <p:embeddedFont>
      <p:font typeface="Garet Ultra-Bold" panose="020B0604020202020204" charset="0"/>
      <p:regular r:id="rId25"/>
    </p:embeddedFont>
    <p:embeddedFont>
      <p:font typeface="Montserrat" panose="00000500000000000000" pitchFamily="2" charset="0"/>
      <p:regular r:id="rId26"/>
      <p:bold r:id="rId27"/>
      <p:italic r:id="rId28"/>
      <p:boldItalic r:id="rId29"/>
    </p:embeddedFont>
    <p:embeddedFont>
      <p:font typeface="Montserrat Medium" panose="00000600000000000000" pitchFamily="2" charset="0"/>
      <p:regular r:id="rId30"/>
      <p:italic r:id="rId31"/>
    </p:embeddedFont>
    <p:embeddedFont>
      <p:font typeface="Montserrat Ultra-Bold" panose="020B0604020202020204" charset="0"/>
      <p:regular r:id="rId32"/>
    </p:embeddedFont>
    <p:embeddedFont>
      <p:font typeface="Open Sans" panose="020B0606030504020204" pitchFamily="34" charset="0"/>
      <p:regular r:id="rId33"/>
      <p:bold r:id="rId34"/>
      <p:italic r:id="rId35"/>
      <p:boldItalic r:id="rId36"/>
    </p:embeddedFont>
    <p:embeddedFont>
      <p:font typeface="Open Sans Bold" panose="020B0806030504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D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6894F8-3BAC-4860-8C4C-879637CC4F7A}" v="56" dt="2024-07-24T18:25:01.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56063" autoAdjust="0"/>
  </p:normalViewPr>
  <p:slideViewPr>
    <p:cSldViewPr>
      <p:cViewPr varScale="1">
        <p:scale>
          <a:sx n="31" d="100"/>
          <a:sy n="31" d="100"/>
        </p:scale>
        <p:origin x="2054" y="5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viewProps" Target="viewProps.xml"/><Relationship Id="rId21" Type="http://schemas.openxmlformats.org/officeDocument/2006/relationships/font" Target="fonts/font5.fntdata"/><Relationship Id="rId34" Type="http://schemas.openxmlformats.org/officeDocument/2006/relationships/font" Target="fonts/font18.fntdata"/><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on Kline" userId="364beb5becbc231e" providerId="LiveId" clId="{1D6894F8-3BAC-4860-8C4C-879637CC4F7A}"/>
    <pc:docChg chg="undo redo custSel addSld delSld modSld">
      <pc:chgData name="Elon Kline" userId="364beb5becbc231e" providerId="LiveId" clId="{1D6894F8-3BAC-4860-8C4C-879637CC4F7A}" dt="2024-08-05T16:55:32.574" v="9718" actId="313"/>
      <pc:docMkLst>
        <pc:docMk/>
      </pc:docMkLst>
      <pc:sldChg chg="modSp mod modNotesTx">
        <pc:chgData name="Elon Kline" userId="364beb5becbc231e" providerId="LiveId" clId="{1D6894F8-3BAC-4860-8C4C-879637CC4F7A}" dt="2024-08-04T19:28:24.306" v="9537" actId="20577"/>
        <pc:sldMkLst>
          <pc:docMk/>
          <pc:sldMk cId="0" sldId="256"/>
        </pc:sldMkLst>
        <pc:spChg chg="mod">
          <ac:chgData name="Elon Kline" userId="364beb5becbc231e" providerId="LiveId" clId="{1D6894F8-3BAC-4860-8C4C-879637CC4F7A}" dt="2024-07-24T15:21:00.513" v="5491" actId="1076"/>
          <ac:spMkLst>
            <pc:docMk/>
            <pc:sldMk cId="0" sldId="256"/>
            <ac:spMk id="2" creationId="{00000000-0000-0000-0000-000000000000}"/>
          </ac:spMkLst>
        </pc:spChg>
        <pc:spChg chg="mod">
          <ac:chgData name="Elon Kline" userId="364beb5becbc231e" providerId="LiveId" clId="{1D6894F8-3BAC-4860-8C4C-879637CC4F7A}" dt="2024-07-24T15:21:17.666" v="5492" actId="1076"/>
          <ac:spMkLst>
            <pc:docMk/>
            <pc:sldMk cId="0" sldId="256"/>
            <ac:spMk id="5" creationId="{00000000-0000-0000-0000-000000000000}"/>
          </ac:spMkLst>
        </pc:spChg>
      </pc:sldChg>
      <pc:sldChg chg="addSp delSp modSp mod modNotesTx">
        <pc:chgData name="Elon Kline" userId="364beb5becbc231e" providerId="LiveId" clId="{1D6894F8-3BAC-4860-8C4C-879637CC4F7A}" dt="2024-08-04T22:28:43.326" v="9560" actId="20577"/>
        <pc:sldMkLst>
          <pc:docMk/>
          <pc:sldMk cId="0" sldId="257"/>
        </pc:sldMkLst>
        <pc:spChg chg="mod">
          <ac:chgData name="Elon Kline" userId="364beb5becbc231e" providerId="LiveId" clId="{1D6894F8-3BAC-4860-8C4C-879637CC4F7A}" dt="2024-07-24T04:03:05.341" v="5475" actId="20577"/>
          <ac:spMkLst>
            <pc:docMk/>
            <pc:sldMk cId="0" sldId="257"/>
            <ac:spMk id="17" creationId="{00000000-0000-0000-0000-000000000000}"/>
          </ac:spMkLst>
        </pc:spChg>
        <pc:spChg chg="mod">
          <ac:chgData name="Elon Kline" userId="364beb5becbc231e" providerId="LiveId" clId="{1D6894F8-3BAC-4860-8C4C-879637CC4F7A}" dt="2024-07-24T01:33:01.724" v="38"/>
          <ac:spMkLst>
            <pc:docMk/>
            <pc:sldMk cId="0" sldId="257"/>
            <ac:spMk id="40" creationId="{67A12C8E-6BCE-C0F1-F886-A0A0B4F3BCF5}"/>
          </ac:spMkLst>
        </pc:spChg>
        <pc:spChg chg="mod">
          <ac:chgData name="Elon Kline" userId="364beb5becbc231e" providerId="LiveId" clId="{1D6894F8-3BAC-4860-8C4C-879637CC4F7A}" dt="2024-07-24T01:33:01.724" v="38"/>
          <ac:spMkLst>
            <pc:docMk/>
            <pc:sldMk cId="0" sldId="257"/>
            <ac:spMk id="41" creationId="{0DDC1768-E0B5-FDBC-A06E-52B7423F557E}"/>
          </ac:spMkLst>
        </pc:spChg>
        <pc:spChg chg="mod">
          <ac:chgData name="Elon Kline" userId="364beb5becbc231e" providerId="LiveId" clId="{1D6894F8-3BAC-4860-8C4C-879637CC4F7A}" dt="2024-07-24T01:33:01.724" v="38"/>
          <ac:spMkLst>
            <pc:docMk/>
            <pc:sldMk cId="0" sldId="257"/>
            <ac:spMk id="43" creationId="{737BB56C-E20B-874C-1DBE-3F61CC44D0EC}"/>
          </ac:spMkLst>
        </pc:spChg>
        <pc:spChg chg="mod">
          <ac:chgData name="Elon Kline" userId="364beb5becbc231e" providerId="LiveId" clId="{1D6894F8-3BAC-4860-8C4C-879637CC4F7A}" dt="2024-07-24T01:33:01.724" v="38"/>
          <ac:spMkLst>
            <pc:docMk/>
            <pc:sldMk cId="0" sldId="257"/>
            <ac:spMk id="44" creationId="{60E61F2E-33E9-D573-5DB6-68BBF73D9322}"/>
          </ac:spMkLst>
        </pc:spChg>
        <pc:spChg chg="mod">
          <ac:chgData name="Elon Kline" userId="364beb5becbc231e" providerId="LiveId" clId="{1D6894F8-3BAC-4860-8C4C-879637CC4F7A}" dt="2024-07-24T01:33:01.724" v="38"/>
          <ac:spMkLst>
            <pc:docMk/>
            <pc:sldMk cId="0" sldId="257"/>
            <ac:spMk id="46" creationId="{2D541B6E-5627-D972-B367-40C891F78006}"/>
          </ac:spMkLst>
        </pc:spChg>
        <pc:spChg chg="mod">
          <ac:chgData name="Elon Kline" userId="364beb5becbc231e" providerId="LiveId" clId="{1D6894F8-3BAC-4860-8C4C-879637CC4F7A}" dt="2024-07-24T01:33:01.724" v="38"/>
          <ac:spMkLst>
            <pc:docMk/>
            <pc:sldMk cId="0" sldId="257"/>
            <ac:spMk id="47" creationId="{DEE6E69C-DDA5-C60F-2B56-F5FB3CED1C73}"/>
          </ac:spMkLst>
        </pc:spChg>
        <pc:spChg chg="mod">
          <ac:chgData name="Elon Kline" userId="364beb5becbc231e" providerId="LiveId" clId="{1D6894F8-3BAC-4860-8C4C-879637CC4F7A}" dt="2024-07-24T01:33:01.724" v="38"/>
          <ac:spMkLst>
            <pc:docMk/>
            <pc:sldMk cId="0" sldId="257"/>
            <ac:spMk id="49" creationId="{449BE451-6C8D-9BDA-7D9C-2882C131FC0F}"/>
          </ac:spMkLst>
        </pc:spChg>
        <pc:spChg chg="mod">
          <ac:chgData name="Elon Kline" userId="364beb5becbc231e" providerId="LiveId" clId="{1D6894F8-3BAC-4860-8C4C-879637CC4F7A}" dt="2024-07-24T01:33:01.724" v="38"/>
          <ac:spMkLst>
            <pc:docMk/>
            <pc:sldMk cId="0" sldId="257"/>
            <ac:spMk id="50" creationId="{859D845C-82DE-C20D-73E6-E11664C2439A}"/>
          </ac:spMkLst>
        </pc:spChg>
        <pc:spChg chg="mod">
          <ac:chgData name="Elon Kline" userId="364beb5becbc231e" providerId="LiveId" clId="{1D6894F8-3BAC-4860-8C4C-879637CC4F7A}" dt="2024-07-24T01:33:01.724" v="38"/>
          <ac:spMkLst>
            <pc:docMk/>
            <pc:sldMk cId="0" sldId="257"/>
            <ac:spMk id="52" creationId="{6D350EC1-C8D9-9C16-61BC-82C352EC2E23}"/>
          </ac:spMkLst>
        </pc:spChg>
        <pc:spChg chg="mod">
          <ac:chgData name="Elon Kline" userId="364beb5becbc231e" providerId="LiveId" clId="{1D6894F8-3BAC-4860-8C4C-879637CC4F7A}" dt="2024-07-24T01:33:01.724" v="38"/>
          <ac:spMkLst>
            <pc:docMk/>
            <pc:sldMk cId="0" sldId="257"/>
            <ac:spMk id="53" creationId="{5DDAACFB-88A4-3DDB-FC74-A228E1BE2AF2}"/>
          </ac:spMkLst>
        </pc:spChg>
        <pc:spChg chg="mod">
          <ac:chgData name="Elon Kline" userId="364beb5becbc231e" providerId="LiveId" clId="{1D6894F8-3BAC-4860-8C4C-879637CC4F7A}" dt="2024-07-24T01:33:22.202" v="43"/>
          <ac:spMkLst>
            <pc:docMk/>
            <pc:sldMk cId="0" sldId="257"/>
            <ac:spMk id="55" creationId="{F8C5CCF7-909C-D6EA-6C4E-6A01276D63BE}"/>
          </ac:spMkLst>
        </pc:spChg>
        <pc:spChg chg="mod">
          <ac:chgData name="Elon Kline" userId="364beb5becbc231e" providerId="LiveId" clId="{1D6894F8-3BAC-4860-8C4C-879637CC4F7A}" dt="2024-07-24T01:33:22.202" v="43"/>
          <ac:spMkLst>
            <pc:docMk/>
            <pc:sldMk cId="0" sldId="257"/>
            <ac:spMk id="56" creationId="{316C5399-ABB3-8BE9-0C7B-85254F8931AE}"/>
          </ac:spMkLst>
        </pc:spChg>
        <pc:spChg chg="mod">
          <ac:chgData name="Elon Kline" userId="364beb5becbc231e" providerId="LiveId" clId="{1D6894F8-3BAC-4860-8C4C-879637CC4F7A}" dt="2024-07-24T01:33:22.202" v="43"/>
          <ac:spMkLst>
            <pc:docMk/>
            <pc:sldMk cId="0" sldId="257"/>
            <ac:spMk id="58" creationId="{ADBB3383-763E-171F-ACDD-5936190A72E8}"/>
          </ac:spMkLst>
        </pc:spChg>
        <pc:spChg chg="mod">
          <ac:chgData name="Elon Kline" userId="364beb5becbc231e" providerId="LiveId" clId="{1D6894F8-3BAC-4860-8C4C-879637CC4F7A}" dt="2024-07-24T01:33:22.202" v="43"/>
          <ac:spMkLst>
            <pc:docMk/>
            <pc:sldMk cId="0" sldId="257"/>
            <ac:spMk id="59" creationId="{EA025C3D-0189-0F36-E8E4-6D76CD44D8F6}"/>
          </ac:spMkLst>
        </pc:spChg>
        <pc:spChg chg="mod">
          <ac:chgData name="Elon Kline" userId="364beb5becbc231e" providerId="LiveId" clId="{1D6894F8-3BAC-4860-8C4C-879637CC4F7A}" dt="2024-07-24T01:33:22.202" v="43"/>
          <ac:spMkLst>
            <pc:docMk/>
            <pc:sldMk cId="0" sldId="257"/>
            <ac:spMk id="61" creationId="{771F8C71-9735-FFD0-C145-0353634551C7}"/>
          </ac:spMkLst>
        </pc:spChg>
        <pc:spChg chg="mod">
          <ac:chgData name="Elon Kline" userId="364beb5becbc231e" providerId="LiveId" clId="{1D6894F8-3BAC-4860-8C4C-879637CC4F7A}" dt="2024-07-24T01:33:22.202" v="43"/>
          <ac:spMkLst>
            <pc:docMk/>
            <pc:sldMk cId="0" sldId="257"/>
            <ac:spMk id="62" creationId="{BCACD744-B6D5-2AC1-22B0-E0FA094C1BA7}"/>
          </ac:spMkLst>
        </pc:spChg>
        <pc:spChg chg="mod">
          <ac:chgData name="Elon Kline" userId="364beb5becbc231e" providerId="LiveId" clId="{1D6894F8-3BAC-4860-8C4C-879637CC4F7A}" dt="2024-07-24T01:33:22.202" v="43"/>
          <ac:spMkLst>
            <pc:docMk/>
            <pc:sldMk cId="0" sldId="257"/>
            <ac:spMk id="64" creationId="{882C371F-CB72-3475-24AE-F8A8D0C4313E}"/>
          </ac:spMkLst>
        </pc:spChg>
        <pc:spChg chg="mod">
          <ac:chgData name="Elon Kline" userId="364beb5becbc231e" providerId="LiveId" clId="{1D6894F8-3BAC-4860-8C4C-879637CC4F7A}" dt="2024-07-24T01:33:22.202" v="43"/>
          <ac:spMkLst>
            <pc:docMk/>
            <pc:sldMk cId="0" sldId="257"/>
            <ac:spMk id="65" creationId="{BDC05987-EE07-CAB6-20E7-0C87799D781A}"/>
          </ac:spMkLst>
        </pc:spChg>
        <pc:spChg chg="mod">
          <ac:chgData name="Elon Kline" userId="364beb5becbc231e" providerId="LiveId" clId="{1D6894F8-3BAC-4860-8C4C-879637CC4F7A}" dt="2024-07-24T01:33:22.202" v="43"/>
          <ac:spMkLst>
            <pc:docMk/>
            <pc:sldMk cId="0" sldId="257"/>
            <ac:spMk id="67" creationId="{6EF07057-1795-505D-5596-32FC147C8B2A}"/>
          </ac:spMkLst>
        </pc:spChg>
        <pc:spChg chg="mod">
          <ac:chgData name="Elon Kline" userId="364beb5becbc231e" providerId="LiveId" clId="{1D6894F8-3BAC-4860-8C4C-879637CC4F7A}" dt="2024-07-24T01:33:22.202" v="43"/>
          <ac:spMkLst>
            <pc:docMk/>
            <pc:sldMk cId="0" sldId="257"/>
            <ac:spMk id="68" creationId="{1A6EFFB6-5F08-DAC2-94CB-66DD053ACA71}"/>
          </ac:spMkLst>
        </pc:spChg>
        <pc:grpChg chg="mod">
          <ac:chgData name="Elon Kline" userId="364beb5becbc231e" providerId="LiveId" clId="{1D6894F8-3BAC-4860-8C4C-879637CC4F7A}" dt="2024-07-24T01:32:26.179" v="33" actId="1076"/>
          <ac:grpSpMkLst>
            <pc:docMk/>
            <pc:sldMk cId="0" sldId="257"/>
            <ac:grpSpMk id="32" creationId="{00000000-0000-0000-0000-000000000000}"/>
          </ac:grpSpMkLst>
        </pc:grpChg>
        <pc:grpChg chg="add del mod">
          <ac:chgData name="Elon Kline" userId="364beb5becbc231e" providerId="LiveId" clId="{1D6894F8-3BAC-4860-8C4C-879637CC4F7A}" dt="2024-07-24T01:33:55.989" v="51" actId="1076"/>
          <ac:grpSpMkLst>
            <pc:docMk/>
            <pc:sldMk cId="0" sldId="257"/>
            <ac:grpSpMk id="39" creationId="{3A6652C1-80CE-DE2A-719D-B83C4C0289F2}"/>
          </ac:grpSpMkLst>
        </pc:grpChg>
        <pc:grpChg chg="add del mod">
          <ac:chgData name="Elon Kline" userId="364beb5becbc231e" providerId="LiveId" clId="{1D6894F8-3BAC-4860-8C4C-879637CC4F7A}" dt="2024-07-24T01:33:55.989" v="51" actId="1076"/>
          <ac:grpSpMkLst>
            <pc:docMk/>
            <pc:sldMk cId="0" sldId="257"/>
            <ac:grpSpMk id="42" creationId="{CB4830FA-EFC0-31B5-6235-85ACD7D70362}"/>
          </ac:grpSpMkLst>
        </pc:grpChg>
        <pc:grpChg chg="add del mod">
          <ac:chgData name="Elon Kline" userId="364beb5becbc231e" providerId="LiveId" clId="{1D6894F8-3BAC-4860-8C4C-879637CC4F7A}" dt="2024-07-24T01:33:55.989" v="51" actId="1076"/>
          <ac:grpSpMkLst>
            <pc:docMk/>
            <pc:sldMk cId="0" sldId="257"/>
            <ac:grpSpMk id="45" creationId="{5EF112B2-EEE5-3DF0-F355-73B60C0FC1DA}"/>
          </ac:grpSpMkLst>
        </pc:grpChg>
        <pc:grpChg chg="add del mod">
          <ac:chgData name="Elon Kline" userId="364beb5becbc231e" providerId="LiveId" clId="{1D6894F8-3BAC-4860-8C4C-879637CC4F7A}" dt="2024-07-24T01:33:55.989" v="51" actId="1076"/>
          <ac:grpSpMkLst>
            <pc:docMk/>
            <pc:sldMk cId="0" sldId="257"/>
            <ac:grpSpMk id="48" creationId="{C783437A-3BA9-68D3-99D5-3A889D089841}"/>
          </ac:grpSpMkLst>
        </pc:grpChg>
        <pc:grpChg chg="add del mod">
          <ac:chgData name="Elon Kline" userId="364beb5becbc231e" providerId="LiveId" clId="{1D6894F8-3BAC-4860-8C4C-879637CC4F7A}" dt="2024-07-24T01:33:55.989" v="51" actId="1076"/>
          <ac:grpSpMkLst>
            <pc:docMk/>
            <pc:sldMk cId="0" sldId="257"/>
            <ac:grpSpMk id="51" creationId="{FD91FDF0-407F-742E-6266-5E90D8D0B7E5}"/>
          </ac:grpSpMkLst>
        </pc:grpChg>
        <pc:grpChg chg="add del mod">
          <ac:chgData name="Elon Kline" userId="364beb5becbc231e" providerId="LiveId" clId="{1D6894F8-3BAC-4860-8C4C-879637CC4F7A}" dt="2024-07-24T01:33:54.515" v="49" actId="478"/>
          <ac:grpSpMkLst>
            <pc:docMk/>
            <pc:sldMk cId="0" sldId="257"/>
            <ac:grpSpMk id="54" creationId="{0E993798-B39F-F485-4548-12139887BC5C}"/>
          </ac:grpSpMkLst>
        </pc:grpChg>
        <pc:grpChg chg="add del mod">
          <ac:chgData name="Elon Kline" userId="364beb5becbc231e" providerId="LiveId" clId="{1D6894F8-3BAC-4860-8C4C-879637CC4F7A}" dt="2024-07-24T01:33:54.515" v="49" actId="478"/>
          <ac:grpSpMkLst>
            <pc:docMk/>
            <pc:sldMk cId="0" sldId="257"/>
            <ac:grpSpMk id="57" creationId="{C6A371D6-2B59-7637-7497-7CD5A9470F30}"/>
          </ac:grpSpMkLst>
        </pc:grpChg>
        <pc:grpChg chg="add del mod">
          <ac:chgData name="Elon Kline" userId="364beb5becbc231e" providerId="LiveId" clId="{1D6894F8-3BAC-4860-8C4C-879637CC4F7A}" dt="2024-07-24T01:33:54.515" v="49" actId="478"/>
          <ac:grpSpMkLst>
            <pc:docMk/>
            <pc:sldMk cId="0" sldId="257"/>
            <ac:grpSpMk id="60" creationId="{E184232A-6799-385F-D4D5-4CA8EB74B580}"/>
          </ac:grpSpMkLst>
        </pc:grpChg>
        <pc:grpChg chg="add del mod">
          <ac:chgData name="Elon Kline" userId="364beb5becbc231e" providerId="LiveId" clId="{1D6894F8-3BAC-4860-8C4C-879637CC4F7A}" dt="2024-07-24T01:33:54.515" v="49" actId="478"/>
          <ac:grpSpMkLst>
            <pc:docMk/>
            <pc:sldMk cId="0" sldId="257"/>
            <ac:grpSpMk id="63" creationId="{C3EC141A-7738-0537-6B8A-9CBA6D335CC7}"/>
          </ac:grpSpMkLst>
        </pc:grpChg>
        <pc:grpChg chg="add del mod">
          <ac:chgData name="Elon Kline" userId="364beb5becbc231e" providerId="LiveId" clId="{1D6894F8-3BAC-4860-8C4C-879637CC4F7A}" dt="2024-07-24T01:33:54.515" v="49" actId="478"/>
          <ac:grpSpMkLst>
            <pc:docMk/>
            <pc:sldMk cId="0" sldId="257"/>
            <ac:grpSpMk id="66" creationId="{F5F7E4DE-D4FB-3DFE-5458-461D857250DD}"/>
          </ac:grpSpMkLst>
        </pc:grpChg>
        <pc:graphicFrameChg chg="mod modGraphic">
          <ac:chgData name="Elon Kline" userId="364beb5becbc231e" providerId="LiveId" clId="{1D6894F8-3BAC-4860-8C4C-879637CC4F7A}" dt="2024-07-24T17:37:15.239" v="8881" actId="14734"/>
          <ac:graphicFrameMkLst>
            <pc:docMk/>
            <pc:sldMk cId="0" sldId="257"/>
            <ac:graphicFrameMk id="2" creationId="{00000000-0000-0000-0000-000000000000}"/>
          </ac:graphicFrameMkLst>
        </pc:graphicFrameChg>
        <pc:graphicFrameChg chg="modGraphic">
          <ac:chgData name="Elon Kline" userId="364beb5becbc231e" providerId="LiveId" clId="{1D6894F8-3BAC-4860-8C4C-879637CC4F7A}" dt="2024-07-24T01:35:36.075" v="87" actId="20577"/>
          <ac:graphicFrameMkLst>
            <pc:docMk/>
            <pc:sldMk cId="0" sldId="257"/>
            <ac:graphicFrameMk id="21" creationId="{00000000-0000-0000-0000-000000000000}"/>
          </ac:graphicFrameMkLst>
        </pc:graphicFrameChg>
        <pc:graphicFrameChg chg="mod modGraphic">
          <ac:chgData name="Elon Kline" userId="364beb5becbc231e" providerId="LiveId" clId="{1D6894F8-3BAC-4860-8C4C-879637CC4F7A}" dt="2024-07-24T17:37:52.686" v="8889" actId="14100"/>
          <ac:graphicFrameMkLst>
            <pc:docMk/>
            <pc:sldMk cId="0" sldId="257"/>
            <ac:graphicFrameMk id="31" creationId="{00000000-0000-0000-0000-000000000000}"/>
          </ac:graphicFrameMkLst>
        </pc:graphicFrameChg>
        <pc:graphicFrameChg chg="mod modGraphic">
          <ac:chgData name="Elon Kline" userId="364beb5becbc231e" providerId="LiveId" clId="{1D6894F8-3BAC-4860-8C4C-879637CC4F7A}" dt="2024-07-24T04:04:04.194" v="5479" actId="14734"/>
          <ac:graphicFrameMkLst>
            <pc:docMk/>
            <pc:sldMk cId="0" sldId="257"/>
            <ac:graphicFrameMk id="38" creationId="{00000000-0000-0000-0000-000000000000}"/>
          </ac:graphicFrameMkLst>
        </pc:graphicFrameChg>
        <pc:graphicFrameChg chg="add mod">
          <ac:chgData name="Elon Kline" userId="364beb5becbc231e" providerId="LiveId" clId="{1D6894F8-3BAC-4860-8C4C-879637CC4F7A}" dt="2024-07-24T01:33:53.749" v="48" actId="1076"/>
          <ac:graphicFrameMkLst>
            <pc:docMk/>
            <pc:sldMk cId="0" sldId="257"/>
            <ac:graphicFrameMk id="69" creationId="{0281D96D-F935-F88C-5732-0794A29A6DC6}"/>
          </ac:graphicFrameMkLst>
        </pc:graphicFrameChg>
      </pc:sldChg>
      <pc:sldChg chg="modSp mod modNotesTx">
        <pc:chgData name="Elon Kline" userId="364beb5becbc231e" providerId="LiveId" clId="{1D6894F8-3BAC-4860-8C4C-879637CC4F7A}" dt="2024-08-04T22:28:55.847" v="9569" actId="20577"/>
        <pc:sldMkLst>
          <pc:docMk/>
          <pc:sldMk cId="0" sldId="258"/>
        </pc:sldMkLst>
        <pc:spChg chg="mod">
          <ac:chgData name="Elon Kline" userId="364beb5becbc231e" providerId="LiveId" clId="{1D6894F8-3BAC-4860-8C4C-879637CC4F7A}" dt="2024-07-24T17:25:13.892" v="8757" actId="20577"/>
          <ac:spMkLst>
            <pc:docMk/>
            <pc:sldMk cId="0" sldId="258"/>
            <ac:spMk id="18" creationId="{00000000-0000-0000-0000-000000000000}"/>
          </ac:spMkLst>
        </pc:spChg>
        <pc:spChg chg="mod">
          <ac:chgData name="Elon Kline" userId="364beb5becbc231e" providerId="LiveId" clId="{1D6894F8-3BAC-4860-8C4C-879637CC4F7A}" dt="2024-07-24T17:25:22.079" v="8769" actId="20577"/>
          <ac:spMkLst>
            <pc:docMk/>
            <pc:sldMk cId="0" sldId="258"/>
            <ac:spMk id="21" creationId="{00000000-0000-0000-0000-000000000000}"/>
          </ac:spMkLst>
        </pc:spChg>
        <pc:spChg chg="mod">
          <ac:chgData name="Elon Kline" userId="364beb5becbc231e" providerId="LiveId" clId="{1D6894F8-3BAC-4860-8C4C-879637CC4F7A}" dt="2024-07-24T17:26:44.663" v="8850" actId="20577"/>
          <ac:spMkLst>
            <pc:docMk/>
            <pc:sldMk cId="0" sldId="258"/>
            <ac:spMk id="22" creationId="{00000000-0000-0000-0000-000000000000}"/>
          </ac:spMkLst>
        </pc:spChg>
      </pc:sldChg>
      <pc:sldChg chg="modSp mod modNotesTx">
        <pc:chgData name="Elon Kline" userId="364beb5becbc231e" providerId="LiveId" clId="{1D6894F8-3BAC-4860-8C4C-879637CC4F7A}" dt="2024-08-05T16:55:32.574" v="9718" actId="313"/>
        <pc:sldMkLst>
          <pc:docMk/>
          <pc:sldMk cId="0" sldId="259"/>
        </pc:sldMkLst>
        <pc:spChg chg="mod">
          <ac:chgData name="Elon Kline" userId="364beb5becbc231e" providerId="LiveId" clId="{1D6894F8-3BAC-4860-8C4C-879637CC4F7A}" dt="2024-07-24T02:35:13.707" v="585" actId="1076"/>
          <ac:spMkLst>
            <pc:docMk/>
            <pc:sldMk cId="0" sldId="259"/>
            <ac:spMk id="18" creationId="{00000000-0000-0000-0000-000000000000}"/>
          </ac:spMkLst>
        </pc:spChg>
        <pc:spChg chg="mod">
          <ac:chgData name="Elon Kline" userId="364beb5becbc231e" providerId="LiveId" clId="{1D6894F8-3BAC-4860-8C4C-879637CC4F7A}" dt="2024-07-24T01:34:16.219" v="65" actId="20577"/>
          <ac:spMkLst>
            <pc:docMk/>
            <pc:sldMk cId="0" sldId="259"/>
            <ac:spMk id="19" creationId="{00000000-0000-0000-0000-000000000000}"/>
          </ac:spMkLst>
        </pc:spChg>
      </pc:sldChg>
      <pc:sldChg chg="modSp mod modNotesTx">
        <pc:chgData name="Elon Kline" userId="364beb5becbc231e" providerId="LiveId" clId="{1D6894F8-3BAC-4860-8C4C-879637CC4F7A}" dt="2024-08-04T22:29:26.699" v="9604" actId="20577"/>
        <pc:sldMkLst>
          <pc:docMk/>
          <pc:sldMk cId="0" sldId="260"/>
        </pc:sldMkLst>
        <pc:spChg chg="mod">
          <ac:chgData name="Elon Kline" userId="364beb5becbc231e" providerId="LiveId" clId="{1D6894F8-3BAC-4860-8C4C-879637CC4F7A}" dt="2024-07-24T03:56:04.424" v="5389" actId="313"/>
          <ac:spMkLst>
            <pc:docMk/>
            <pc:sldMk cId="0" sldId="260"/>
            <ac:spMk id="6" creationId="{00000000-0000-0000-0000-000000000000}"/>
          </ac:spMkLst>
        </pc:spChg>
      </pc:sldChg>
      <pc:sldChg chg="addSp delSp modSp mod modNotesTx">
        <pc:chgData name="Elon Kline" userId="364beb5becbc231e" providerId="LiveId" clId="{1D6894F8-3BAC-4860-8C4C-879637CC4F7A}" dt="2024-08-04T22:29:41.175" v="9618" actId="20577"/>
        <pc:sldMkLst>
          <pc:docMk/>
          <pc:sldMk cId="0" sldId="261"/>
        </pc:sldMkLst>
        <pc:spChg chg="del mod">
          <ac:chgData name="Elon Kline" userId="364beb5becbc231e" providerId="LiveId" clId="{1D6894F8-3BAC-4860-8C4C-879637CC4F7A}" dt="2024-07-24T17:46:17.964" v="8896" actId="478"/>
          <ac:spMkLst>
            <pc:docMk/>
            <pc:sldMk cId="0" sldId="261"/>
            <ac:spMk id="4" creationId="{00000000-0000-0000-0000-000000000000}"/>
          </ac:spMkLst>
        </pc:spChg>
        <pc:spChg chg="del">
          <ac:chgData name="Elon Kline" userId="364beb5becbc231e" providerId="LiveId" clId="{1D6894F8-3BAC-4860-8C4C-879637CC4F7A}" dt="2024-07-24T17:46:39.086" v="8902" actId="478"/>
          <ac:spMkLst>
            <pc:docMk/>
            <pc:sldMk cId="0" sldId="261"/>
            <ac:spMk id="5" creationId="{00000000-0000-0000-0000-000000000000}"/>
          </ac:spMkLst>
        </pc:spChg>
        <pc:spChg chg="mod">
          <ac:chgData name="Elon Kline" userId="364beb5becbc231e" providerId="LiveId" clId="{1D6894F8-3BAC-4860-8C4C-879637CC4F7A}" dt="2024-07-24T17:53:05.459" v="8942" actId="164"/>
          <ac:spMkLst>
            <pc:docMk/>
            <pc:sldMk cId="0" sldId="261"/>
            <ac:spMk id="6" creationId="{00000000-0000-0000-0000-000000000000}"/>
          </ac:spMkLst>
        </pc:spChg>
        <pc:spChg chg="mod">
          <ac:chgData name="Elon Kline" userId="364beb5becbc231e" providerId="LiveId" clId="{1D6894F8-3BAC-4860-8C4C-879637CC4F7A}" dt="2024-07-24T17:49:48.163" v="8920" actId="208"/>
          <ac:spMkLst>
            <pc:docMk/>
            <pc:sldMk cId="0" sldId="261"/>
            <ac:spMk id="8" creationId="{00000000-0000-0000-0000-000000000000}"/>
          </ac:spMkLst>
        </pc:spChg>
        <pc:spChg chg="mod">
          <ac:chgData name="Elon Kline" userId="364beb5becbc231e" providerId="LiveId" clId="{1D6894F8-3BAC-4860-8C4C-879637CC4F7A}" dt="2024-07-24T17:49:48.163" v="8920" actId="208"/>
          <ac:spMkLst>
            <pc:docMk/>
            <pc:sldMk cId="0" sldId="261"/>
            <ac:spMk id="9" creationId="{00000000-0000-0000-0000-000000000000}"/>
          </ac:spMkLst>
        </pc:spChg>
        <pc:spChg chg="mod">
          <ac:chgData name="Elon Kline" userId="364beb5becbc231e" providerId="LiveId" clId="{1D6894F8-3BAC-4860-8C4C-879637CC4F7A}" dt="2024-07-24T17:50:32.222" v="8926" actId="207"/>
          <ac:spMkLst>
            <pc:docMk/>
            <pc:sldMk cId="0" sldId="261"/>
            <ac:spMk id="11" creationId="{00000000-0000-0000-0000-000000000000}"/>
          </ac:spMkLst>
        </pc:spChg>
        <pc:spChg chg="mod">
          <ac:chgData name="Elon Kline" userId="364beb5becbc231e" providerId="LiveId" clId="{1D6894F8-3BAC-4860-8C4C-879637CC4F7A}" dt="2024-07-24T17:50:32.222" v="8926" actId="207"/>
          <ac:spMkLst>
            <pc:docMk/>
            <pc:sldMk cId="0" sldId="261"/>
            <ac:spMk id="12" creationId="{00000000-0000-0000-0000-000000000000}"/>
          </ac:spMkLst>
        </pc:spChg>
        <pc:spChg chg="mod">
          <ac:chgData name="Elon Kline" userId="364beb5becbc231e" providerId="LiveId" clId="{1D6894F8-3BAC-4860-8C4C-879637CC4F7A}" dt="2024-07-24T01:37:46.863" v="91" actId="1076"/>
          <ac:spMkLst>
            <pc:docMk/>
            <pc:sldMk cId="0" sldId="261"/>
            <ac:spMk id="14" creationId="{00000000-0000-0000-0000-000000000000}"/>
          </ac:spMkLst>
        </pc:spChg>
        <pc:spChg chg="mod">
          <ac:chgData name="Elon Kline" userId="364beb5becbc231e" providerId="LiveId" clId="{1D6894F8-3BAC-4860-8C4C-879637CC4F7A}" dt="2024-07-24T01:37:46.863" v="91" actId="1076"/>
          <ac:spMkLst>
            <pc:docMk/>
            <pc:sldMk cId="0" sldId="261"/>
            <ac:spMk id="16" creationId="{00000000-0000-0000-0000-000000000000}"/>
          </ac:spMkLst>
        </pc:spChg>
        <pc:spChg chg="mod">
          <ac:chgData name="Elon Kline" userId="364beb5becbc231e" providerId="LiveId" clId="{1D6894F8-3BAC-4860-8C4C-879637CC4F7A}" dt="2024-07-24T01:38:55.685" v="98" actId="1076"/>
          <ac:spMkLst>
            <pc:docMk/>
            <pc:sldMk cId="0" sldId="261"/>
            <ac:spMk id="17" creationId="{00000000-0000-0000-0000-000000000000}"/>
          </ac:spMkLst>
        </pc:spChg>
        <pc:spChg chg="mod">
          <ac:chgData name="Elon Kline" userId="364beb5becbc231e" providerId="LiveId" clId="{1D6894F8-3BAC-4860-8C4C-879637CC4F7A}" dt="2024-07-24T02:43:24.104" v="1062" actId="1076"/>
          <ac:spMkLst>
            <pc:docMk/>
            <pc:sldMk cId="0" sldId="261"/>
            <ac:spMk id="19" creationId="{00000000-0000-0000-0000-000000000000}"/>
          </ac:spMkLst>
        </pc:spChg>
        <pc:spChg chg="mod">
          <ac:chgData name="Elon Kline" userId="364beb5becbc231e" providerId="LiveId" clId="{1D6894F8-3BAC-4860-8C4C-879637CC4F7A}" dt="2024-07-24T01:38:55.685" v="98" actId="1076"/>
          <ac:spMkLst>
            <pc:docMk/>
            <pc:sldMk cId="0" sldId="261"/>
            <ac:spMk id="20" creationId="{00000000-0000-0000-0000-000000000000}"/>
          </ac:spMkLst>
        </pc:spChg>
        <pc:spChg chg="mod">
          <ac:chgData name="Elon Kline" userId="364beb5becbc231e" providerId="LiveId" clId="{1D6894F8-3BAC-4860-8C4C-879637CC4F7A}" dt="2024-07-24T02:43:24.104" v="1062" actId="1076"/>
          <ac:spMkLst>
            <pc:docMk/>
            <pc:sldMk cId="0" sldId="261"/>
            <ac:spMk id="22" creationId="{00000000-0000-0000-0000-000000000000}"/>
          </ac:spMkLst>
        </pc:spChg>
        <pc:spChg chg="add mod">
          <ac:chgData name="Elon Kline" userId="364beb5becbc231e" providerId="LiveId" clId="{1D6894F8-3BAC-4860-8C4C-879637CC4F7A}" dt="2024-07-24T17:46:35.103" v="8901" actId="1076"/>
          <ac:spMkLst>
            <pc:docMk/>
            <pc:sldMk cId="0" sldId="261"/>
            <ac:spMk id="38" creationId="{629B6DC9-D7DB-D954-AD96-53BFCEFD9183}"/>
          </ac:spMkLst>
        </pc:spChg>
        <pc:spChg chg="add mod">
          <ac:chgData name="Elon Kline" userId="364beb5becbc231e" providerId="LiveId" clId="{1D6894F8-3BAC-4860-8C4C-879637CC4F7A}" dt="2024-07-24T17:47:03.416" v="8907" actId="1076"/>
          <ac:spMkLst>
            <pc:docMk/>
            <pc:sldMk cId="0" sldId="261"/>
            <ac:spMk id="39" creationId="{BEA20D4E-81C8-A2F6-06EB-4D5C8ADB468F}"/>
          </ac:spMkLst>
        </pc:spChg>
        <pc:spChg chg="mod">
          <ac:chgData name="Elon Kline" userId="364beb5becbc231e" providerId="LiveId" clId="{1D6894F8-3BAC-4860-8C4C-879637CC4F7A}" dt="2024-07-24T17:50:53.177" v="8928"/>
          <ac:spMkLst>
            <pc:docMk/>
            <pc:sldMk cId="0" sldId="261"/>
            <ac:spMk id="41" creationId="{F8892116-ACD4-F887-4819-536632158B5B}"/>
          </ac:spMkLst>
        </pc:spChg>
        <pc:spChg chg="mod">
          <ac:chgData name="Elon Kline" userId="364beb5becbc231e" providerId="LiveId" clId="{1D6894F8-3BAC-4860-8C4C-879637CC4F7A}" dt="2024-07-24T17:50:53.177" v="8928"/>
          <ac:spMkLst>
            <pc:docMk/>
            <pc:sldMk cId="0" sldId="261"/>
            <ac:spMk id="42" creationId="{32F7E707-B7E0-B2C3-B61D-7029E7B753F5}"/>
          </ac:spMkLst>
        </pc:spChg>
        <pc:spChg chg="mod">
          <ac:chgData name="Elon Kline" userId="364beb5becbc231e" providerId="LiveId" clId="{1D6894F8-3BAC-4860-8C4C-879637CC4F7A}" dt="2024-07-24T17:51:32.548" v="8934"/>
          <ac:spMkLst>
            <pc:docMk/>
            <pc:sldMk cId="0" sldId="261"/>
            <ac:spMk id="44" creationId="{C5F41F59-BD16-8270-4479-7A1AEC93BABB}"/>
          </ac:spMkLst>
        </pc:spChg>
        <pc:spChg chg="mod">
          <ac:chgData name="Elon Kline" userId="364beb5becbc231e" providerId="LiveId" clId="{1D6894F8-3BAC-4860-8C4C-879637CC4F7A}" dt="2024-07-24T17:51:32.548" v="8934"/>
          <ac:spMkLst>
            <pc:docMk/>
            <pc:sldMk cId="0" sldId="261"/>
            <ac:spMk id="45" creationId="{E857EE38-4FDC-07D2-11F0-2B45738A61A7}"/>
          </ac:spMkLst>
        </pc:spChg>
        <pc:spChg chg="add del mod topLvl">
          <ac:chgData name="Elon Kline" userId="364beb5becbc231e" providerId="LiveId" clId="{1D6894F8-3BAC-4860-8C4C-879637CC4F7A}" dt="2024-07-24T18:09:15.889" v="8995" actId="14100"/>
          <ac:spMkLst>
            <pc:docMk/>
            <pc:sldMk cId="0" sldId="261"/>
            <ac:spMk id="48" creationId="{5E494133-29FC-2F23-2092-E483E0BE3721}"/>
          </ac:spMkLst>
        </pc:spChg>
        <pc:spChg chg="mod">
          <ac:chgData name="Elon Kline" userId="364beb5becbc231e" providerId="LiveId" clId="{1D6894F8-3BAC-4860-8C4C-879637CC4F7A}" dt="2024-07-24T17:53:49.638" v="8951" actId="165"/>
          <ac:spMkLst>
            <pc:docMk/>
            <pc:sldMk cId="0" sldId="261"/>
            <ac:spMk id="50" creationId="{775FAD53-F018-E335-2158-5A153DEF83E6}"/>
          </ac:spMkLst>
        </pc:spChg>
        <pc:spChg chg="mod">
          <ac:chgData name="Elon Kline" userId="364beb5becbc231e" providerId="LiveId" clId="{1D6894F8-3BAC-4860-8C4C-879637CC4F7A}" dt="2024-07-24T17:53:49.638" v="8951" actId="165"/>
          <ac:spMkLst>
            <pc:docMk/>
            <pc:sldMk cId="0" sldId="261"/>
            <ac:spMk id="51" creationId="{71C76285-A185-00CC-DD25-407D748E91DA}"/>
          </ac:spMkLst>
        </pc:spChg>
        <pc:spChg chg="del mod topLvl">
          <ac:chgData name="Elon Kline" userId="364beb5becbc231e" providerId="LiveId" clId="{1D6894F8-3BAC-4860-8C4C-879637CC4F7A}" dt="2024-07-24T18:08:34.935" v="8984" actId="478"/>
          <ac:spMkLst>
            <pc:docMk/>
            <pc:sldMk cId="0" sldId="261"/>
            <ac:spMk id="53" creationId="{BDA85725-5C1D-05B7-A556-81D5001A45B5}"/>
          </ac:spMkLst>
        </pc:spChg>
        <pc:spChg chg="mod">
          <ac:chgData name="Elon Kline" userId="364beb5becbc231e" providerId="LiveId" clId="{1D6894F8-3BAC-4860-8C4C-879637CC4F7A}" dt="2024-07-24T17:53:54.966" v="8952" actId="165"/>
          <ac:spMkLst>
            <pc:docMk/>
            <pc:sldMk cId="0" sldId="261"/>
            <ac:spMk id="55" creationId="{07910259-DACE-D4BB-B82B-BF80D528E439}"/>
          </ac:spMkLst>
        </pc:spChg>
        <pc:spChg chg="mod">
          <ac:chgData name="Elon Kline" userId="364beb5becbc231e" providerId="LiveId" clId="{1D6894F8-3BAC-4860-8C4C-879637CC4F7A}" dt="2024-07-24T17:53:54.966" v="8952" actId="165"/>
          <ac:spMkLst>
            <pc:docMk/>
            <pc:sldMk cId="0" sldId="261"/>
            <ac:spMk id="56" creationId="{25A909BB-BA90-A407-7258-7892420F919D}"/>
          </ac:spMkLst>
        </pc:spChg>
        <pc:spChg chg="add del mod">
          <ac:chgData name="Elon Kline" userId="364beb5becbc231e" providerId="LiveId" clId="{1D6894F8-3BAC-4860-8C4C-879637CC4F7A}" dt="2024-07-24T18:08:25.881" v="8980" actId="478"/>
          <ac:spMkLst>
            <pc:docMk/>
            <pc:sldMk cId="0" sldId="261"/>
            <ac:spMk id="57" creationId="{A91A3476-7F9E-EB20-1308-1EBDC33722C9}"/>
          </ac:spMkLst>
        </pc:spChg>
        <pc:spChg chg="mod">
          <ac:chgData name="Elon Kline" userId="364beb5becbc231e" providerId="LiveId" clId="{1D6894F8-3BAC-4860-8C4C-879637CC4F7A}" dt="2024-07-24T17:54:18.417" v="8957"/>
          <ac:spMkLst>
            <pc:docMk/>
            <pc:sldMk cId="0" sldId="261"/>
            <ac:spMk id="59" creationId="{B0D6C6AC-9C0C-F7CB-2794-A050915A795B}"/>
          </ac:spMkLst>
        </pc:spChg>
        <pc:spChg chg="mod">
          <ac:chgData name="Elon Kline" userId="364beb5becbc231e" providerId="LiveId" clId="{1D6894F8-3BAC-4860-8C4C-879637CC4F7A}" dt="2024-07-24T17:54:18.417" v="8957"/>
          <ac:spMkLst>
            <pc:docMk/>
            <pc:sldMk cId="0" sldId="261"/>
            <ac:spMk id="60" creationId="{7744C729-806F-8AEF-3321-F6FC682AF519}"/>
          </ac:spMkLst>
        </pc:spChg>
        <pc:spChg chg="add del mod">
          <ac:chgData name="Elon Kline" userId="364beb5becbc231e" providerId="LiveId" clId="{1D6894F8-3BAC-4860-8C4C-879637CC4F7A}" dt="2024-07-24T18:08:25.881" v="8980" actId="478"/>
          <ac:spMkLst>
            <pc:docMk/>
            <pc:sldMk cId="0" sldId="261"/>
            <ac:spMk id="61" creationId="{10665A2C-F013-6B92-8060-9FF1DCC1C622}"/>
          </ac:spMkLst>
        </pc:spChg>
        <pc:spChg chg="mod">
          <ac:chgData name="Elon Kline" userId="364beb5becbc231e" providerId="LiveId" clId="{1D6894F8-3BAC-4860-8C4C-879637CC4F7A}" dt="2024-07-24T17:54:23.861" v="8959"/>
          <ac:spMkLst>
            <pc:docMk/>
            <pc:sldMk cId="0" sldId="261"/>
            <ac:spMk id="63" creationId="{8EA7BA0F-96A9-41E9-9E86-715BC049F7C6}"/>
          </ac:spMkLst>
        </pc:spChg>
        <pc:spChg chg="mod">
          <ac:chgData name="Elon Kline" userId="364beb5becbc231e" providerId="LiveId" clId="{1D6894F8-3BAC-4860-8C4C-879637CC4F7A}" dt="2024-07-24T17:54:23.861" v="8959"/>
          <ac:spMkLst>
            <pc:docMk/>
            <pc:sldMk cId="0" sldId="261"/>
            <ac:spMk id="64" creationId="{2E75D347-8510-D258-C78A-B011CD65C48E}"/>
          </ac:spMkLst>
        </pc:spChg>
        <pc:spChg chg="add mod">
          <ac:chgData name="Elon Kline" userId="364beb5becbc231e" providerId="LiveId" clId="{1D6894F8-3BAC-4860-8C4C-879637CC4F7A}" dt="2024-07-24T18:09:36.957" v="9001" actId="1076"/>
          <ac:spMkLst>
            <pc:docMk/>
            <pc:sldMk cId="0" sldId="261"/>
            <ac:spMk id="65" creationId="{07E56E5E-D51A-6A58-7100-B440A6517EE9}"/>
          </ac:spMkLst>
        </pc:spChg>
        <pc:spChg chg="add mod">
          <ac:chgData name="Elon Kline" userId="364beb5becbc231e" providerId="LiveId" clId="{1D6894F8-3BAC-4860-8C4C-879637CC4F7A}" dt="2024-07-24T18:09:50.163" v="9003" actId="1076"/>
          <ac:spMkLst>
            <pc:docMk/>
            <pc:sldMk cId="0" sldId="261"/>
            <ac:spMk id="66" creationId="{6E5F7462-D68B-B50D-8F04-45E842E85DBC}"/>
          </ac:spMkLst>
        </pc:spChg>
        <pc:spChg chg="add mod">
          <ac:chgData name="Elon Kline" userId="364beb5becbc231e" providerId="LiveId" clId="{1D6894F8-3BAC-4860-8C4C-879637CC4F7A}" dt="2024-07-24T18:09:57.512" v="9005" actId="1076"/>
          <ac:spMkLst>
            <pc:docMk/>
            <pc:sldMk cId="0" sldId="261"/>
            <ac:spMk id="67" creationId="{711F27BB-51A3-BBB4-1DB0-5F228C915E67}"/>
          </ac:spMkLst>
        </pc:spChg>
        <pc:spChg chg="add mod">
          <ac:chgData name="Elon Kline" userId="364beb5becbc231e" providerId="LiveId" clId="{1D6894F8-3BAC-4860-8C4C-879637CC4F7A}" dt="2024-07-24T18:10:05.667" v="9007" actId="1076"/>
          <ac:spMkLst>
            <pc:docMk/>
            <pc:sldMk cId="0" sldId="261"/>
            <ac:spMk id="68" creationId="{BB025C21-B6DE-5E96-89A5-72FF7AD0BB1F}"/>
          </ac:spMkLst>
        </pc:spChg>
        <pc:spChg chg="add mod">
          <ac:chgData name="Elon Kline" userId="364beb5becbc231e" providerId="LiveId" clId="{1D6894F8-3BAC-4860-8C4C-879637CC4F7A}" dt="2024-07-24T18:10:44.966" v="9012" actId="1076"/>
          <ac:spMkLst>
            <pc:docMk/>
            <pc:sldMk cId="0" sldId="261"/>
            <ac:spMk id="69" creationId="{ADC9CC6B-E00F-B52A-C710-03C8269437F3}"/>
          </ac:spMkLst>
        </pc:spChg>
        <pc:spChg chg="add mod">
          <ac:chgData name="Elon Kline" userId="364beb5becbc231e" providerId="LiveId" clId="{1D6894F8-3BAC-4860-8C4C-879637CC4F7A}" dt="2024-07-24T18:10:54.570" v="9014" actId="1076"/>
          <ac:spMkLst>
            <pc:docMk/>
            <pc:sldMk cId="0" sldId="261"/>
            <ac:spMk id="70" creationId="{0221CFB5-CF3E-83CC-E5D4-B5F57D3FBB57}"/>
          </ac:spMkLst>
        </pc:spChg>
        <pc:grpChg chg="mod">
          <ac:chgData name="Elon Kline" userId="364beb5becbc231e" providerId="LiveId" clId="{1D6894F8-3BAC-4860-8C4C-879637CC4F7A}" dt="2024-07-24T17:46:57.040" v="8906" actId="1076"/>
          <ac:grpSpMkLst>
            <pc:docMk/>
            <pc:sldMk cId="0" sldId="261"/>
            <ac:grpSpMk id="2" creationId="{00000000-0000-0000-0000-000000000000}"/>
          </ac:grpSpMkLst>
        </pc:grpChg>
        <pc:grpChg chg="add del">
          <ac:chgData name="Elon Kline" userId="364beb5becbc231e" providerId="LiveId" clId="{1D6894F8-3BAC-4860-8C4C-879637CC4F7A}" dt="2024-07-24T17:50:52.240" v="8927" actId="478"/>
          <ac:grpSpMkLst>
            <pc:docMk/>
            <pc:sldMk cId="0" sldId="261"/>
            <ac:grpSpMk id="7" creationId="{00000000-0000-0000-0000-000000000000}"/>
          </ac:grpSpMkLst>
        </pc:grpChg>
        <pc:grpChg chg="add del mod">
          <ac:chgData name="Elon Kline" userId="364beb5becbc231e" providerId="LiveId" clId="{1D6894F8-3BAC-4860-8C4C-879637CC4F7A}" dt="2024-07-24T17:51:50.799" v="8936" actId="478"/>
          <ac:grpSpMkLst>
            <pc:docMk/>
            <pc:sldMk cId="0" sldId="261"/>
            <ac:grpSpMk id="10" creationId="{00000000-0000-0000-0000-000000000000}"/>
          </ac:grpSpMkLst>
        </pc:grpChg>
        <pc:grpChg chg="del">
          <ac:chgData name="Elon Kline" userId="364beb5becbc231e" providerId="LiveId" clId="{1D6894F8-3BAC-4860-8C4C-879637CC4F7A}" dt="2024-07-24T17:53:12.158" v="8945" actId="478"/>
          <ac:grpSpMkLst>
            <pc:docMk/>
            <pc:sldMk cId="0" sldId="261"/>
            <ac:grpSpMk id="24" creationId="{00000000-0000-0000-0000-000000000000}"/>
          </ac:grpSpMkLst>
        </pc:grpChg>
        <pc:grpChg chg="del">
          <ac:chgData name="Elon Kline" userId="364beb5becbc231e" providerId="LiveId" clId="{1D6894F8-3BAC-4860-8C4C-879637CC4F7A}" dt="2024-07-24T17:53:22.887" v="8948" actId="478"/>
          <ac:grpSpMkLst>
            <pc:docMk/>
            <pc:sldMk cId="0" sldId="261"/>
            <ac:grpSpMk id="27" creationId="{00000000-0000-0000-0000-000000000000}"/>
          </ac:grpSpMkLst>
        </pc:grpChg>
        <pc:grpChg chg="del">
          <ac:chgData name="Elon Kline" userId="364beb5becbc231e" providerId="LiveId" clId="{1D6894F8-3BAC-4860-8C4C-879637CC4F7A}" dt="2024-07-24T17:54:08.793" v="8955" actId="478"/>
          <ac:grpSpMkLst>
            <pc:docMk/>
            <pc:sldMk cId="0" sldId="261"/>
            <ac:grpSpMk id="30" creationId="{00000000-0000-0000-0000-000000000000}"/>
          </ac:grpSpMkLst>
        </pc:grpChg>
        <pc:grpChg chg="del">
          <ac:chgData name="Elon Kline" userId="364beb5becbc231e" providerId="LiveId" clId="{1D6894F8-3BAC-4860-8C4C-879637CC4F7A}" dt="2024-07-24T17:54:12.137" v="8956" actId="478"/>
          <ac:grpSpMkLst>
            <pc:docMk/>
            <pc:sldMk cId="0" sldId="261"/>
            <ac:grpSpMk id="35" creationId="{00000000-0000-0000-0000-000000000000}"/>
          </ac:grpSpMkLst>
        </pc:grpChg>
        <pc:grpChg chg="add del mod">
          <ac:chgData name="Elon Kline" userId="364beb5becbc231e" providerId="LiveId" clId="{1D6894F8-3BAC-4860-8C4C-879637CC4F7A}" dt="2024-07-24T18:08:55.986" v="8992" actId="478"/>
          <ac:grpSpMkLst>
            <pc:docMk/>
            <pc:sldMk cId="0" sldId="261"/>
            <ac:grpSpMk id="40" creationId="{C44AFF6D-C03A-6566-18C3-EF2DAD82060B}"/>
          </ac:grpSpMkLst>
        </pc:grpChg>
        <pc:grpChg chg="add mod">
          <ac:chgData name="Elon Kline" userId="364beb5becbc231e" providerId="LiveId" clId="{1D6894F8-3BAC-4860-8C4C-879637CC4F7A}" dt="2024-07-24T17:53:05.459" v="8942" actId="164"/>
          <ac:grpSpMkLst>
            <pc:docMk/>
            <pc:sldMk cId="0" sldId="261"/>
            <ac:grpSpMk id="43" creationId="{D2A7A10A-9591-0E59-563B-B3E87BA8AED7}"/>
          </ac:grpSpMkLst>
        </pc:grpChg>
        <pc:grpChg chg="add del mod">
          <ac:chgData name="Elon Kline" userId="364beb5becbc231e" providerId="LiveId" clId="{1D6894F8-3BAC-4860-8C4C-879637CC4F7A}" dt="2024-07-24T18:08:53.322" v="8991" actId="478"/>
          <ac:grpSpMkLst>
            <pc:docMk/>
            <pc:sldMk cId="0" sldId="261"/>
            <ac:grpSpMk id="46" creationId="{AC9BDD67-DA49-F699-CA78-249DDA2F57A4}"/>
          </ac:grpSpMkLst>
        </pc:grpChg>
        <pc:grpChg chg="add del mod">
          <ac:chgData name="Elon Kline" userId="364beb5becbc231e" providerId="LiveId" clId="{1D6894F8-3BAC-4860-8C4C-879637CC4F7A}" dt="2024-07-24T17:53:49.638" v="8951" actId="165"/>
          <ac:grpSpMkLst>
            <pc:docMk/>
            <pc:sldMk cId="0" sldId="261"/>
            <ac:grpSpMk id="47" creationId="{820FD70B-837B-6757-16E7-46DCD9890638}"/>
          </ac:grpSpMkLst>
        </pc:grpChg>
        <pc:grpChg chg="del mod topLvl">
          <ac:chgData name="Elon Kline" userId="364beb5becbc231e" providerId="LiveId" clId="{1D6894F8-3BAC-4860-8C4C-879637CC4F7A}" dt="2024-07-24T18:08:42.850" v="8985" actId="478"/>
          <ac:grpSpMkLst>
            <pc:docMk/>
            <pc:sldMk cId="0" sldId="261"/>
            <ac:grpSpMk id="49" creationId="{F38C8597-0578-22F7-1878-FE83A185A2D0}"/>
          </ac:grpSpMkLst>
        </pc:grpChg>
        <pc:grpChg chg="add del mod">
          <ac:chgData name="Elon Kline" userId="364beb5becbc231e" providerId="LiveId" clId="{1D6894F8-3BAC-4860-8C4C-879637CC4F7A}" dt="2024-07-24T17:53:54.966" v="8952" actId="165"/>
          <ac:grpSpMkLst>
            <pc:docMk/>
            <pc:sldMk cId="0" sldId="261"/>
            <ac:grpSpMk id="52" creationId="{9052E965-5F56-0435-24E8-F1B5267A8995}"/>
          </ac:grpSpMkLst>
        </pc:grpChg>
        <pc:grpChg chg="del mod topLvl">
          <ac:chgData name="Elon Kline" userId="364beb5becbc231e" providerId="LiveId" clId="{1D6894F8-3BAC-4860-8C4C-879637CC4F7A}" dt="2024-07-24T18:08:32.639" v="8983" actId="478"/>
          <ac:grpSpMkLst>
            <pc:docMk/>
            <pc:sldMk cId="0" sldId="261"/>
            <ac:grpSpMk id="54" creationId="{20B36A23-665E-7957-AD80-59EB2ABC3E67}"/>
          </ac:grpSpMkLst>
        </pc:grpChg>
        <pc:grpChg chg="add del mod">
          <ac:chgData name="Elon Kline" userId="364beb5becbc231e" providerId="LiveId" clId="{1D6894F8-3BAC-4860-8C4C-879637CC4F7A}" dt="2024-07-24T18:08:28.304" v="8981" actId="478"/>
          <ac:grpSpMkLst>
            <pc:docMk/>
            <pc:sldMk cId="0" sldId="261"/>
            <ac:grpSpMk id="58" creationId="{89BC4B88-0AE5-9C7B-E451-AD48A601462A}"/>
          </ac:grpSpMkLst>
        </pc:grpChg>
        <pc:grpChg chg="add del mod">
          <ac:chgData name="Elon Kline" userId="364beb5becbc231e" providerId="LiveId" clId="{1D6894F8-3BAC-4860-8C4C-879637CC4F7A}" dt="2024-07-24T18:08:30.487" v="8982" actId="478"/>
          <ac:grpSpMkLst>
            <pc:docMk/>
            <pc:sldMk cId="0" sldId="261"/>
            <ac:grpSpMk id="62" creationId="{AAD751B6-7DE3-9746-05BF-19A9F6118B9A}"/>
          </ac:grpSpMkLst>
        </pc:grpChg>
      </pc:sldChg>
      <pc:sldChg chg="modSp mod modNotesTx">
        <pc:chgData name="Elon Kline" userId="364beb5becbc231e" providerId="LiveId" clId="{1D6894F8-3BAC-4860-8C4C-879637CC4F7A}" dt="2024-08-05T15:22:27.034" v="9712" actId="20577"/>
        <pc:sldMkLst>
          <pc:docMk/>
          <pc:sldMk cId="0" sldId="262"/>
        </pc:sldMkLst>
        <pc:spChg chg="mod">
          <ac:chgData name="Elon Kline" userId="364beb5becbc231e" providerId="LiveId" clId="{1D6894F8-3BAC-4860-8C4C-879637CC4F7A}" dt="2024-07-24T04:05:23.713" v="5480" actId="1076"/>
          <ac:spMkLst>
            <pc:docMk/>
            <pc:sldMk cId="0" sldId="262"/>
            <ac:spMk id="6" creationId="{00000000-0000-0000-0000-000000000000}"/>
          </ac:spMkLst>
        </pc:spChg>
      </pc:sldChg>
      <pc:sldChg chg="modSp mod modNotesTx">
        <pc:chgData name="Elon Kline" userId="364beb5becbc231e" providerId="LiveId" clId="{1D6894F8-3BAC-4860-8C4C-879637CC4F7A}" dt="2024-08-04T22:30:00.907" v="9646" actId="20577"/>
        <pc:sldMkLst>
          <pc:docMk/>
          <pc:sldMk cId="0" sldId="263"/>
        </pc:sldMkLst>
        <pc:spChg chg="mod">
          <ac:chgData name="Elon Kline" userId="364beb5becbc231e" providerId="LiveId" clId="{1D6894F8-3BAC-4860-8C4C-879637CC4F7A}" dt="2024-07-24T15:55:02.131" v="6991" actId="1076"/>
          <ac:spMkLst>
            <pc:docMk/>
            <pc:sldMk cId="0" sldId="263"/>
            <ac:spMk id="32" creationId="{00000000-0000-0000-0000-000000000000}"/>
          </ac:spMkLst>
        </pc:spChg>
        <pc:spChg chg="mod">
          <ac:chgData name="Elon Kline" userId="364beb5becbc231e" providerId="LiveId" clId="{1D6894F8-3BAC-4860-8C4C-879637CC4F7A}" dt="2024-07-24T15:55:10.816" v="6992" actId="1076"/>
          <ac:spMkLst>
            <pc:docMk/>
            <pc:sldMk cId="0" sldId="263"/>
            <ac:spMk id="33" creationId="{00000000-0000-0000-0000-000000000000}"/>
          </ac:spMkLst>
        </pc:spChg>
        <pc:spChg chg="mod">
          <ac:chgData name="Elon Kline" userId="364beb5becbc231e" providerId="LiveId" clId="{1D6894F8-3BAC-4860-8C4C-879637CC4F7A}" dt="2024-07-24T15:55:02.131" v="6991" actId="1076"/>
          <ac:spMkLst>
            <pc:docMk/>
            <pc:sldMk cId="0" sldId="263"/>
            <ac:spMk id="37" creationId="{00000000-0000-0000-0000-000000000000}"/>
          </ac:spMkLst>
        </pc:spChg>
        <pc:spChg chg="mod">
          <ac:chgData name="Elon Kline" userId="364beb5becbc231e" providerId="LiveId" clId="{1D6894F8-3BAC-4860-8C4C-879637CC4F7A}" dt="2024-07-24T15:55:10.816" v="6992" actId="1076"/>
          <ac:spMkLst>
            <pc:docMk/>
            <pc:sldMk cId="0" sldId="263"/>
            <ac:spMk id="39" creationId="{00000000-0000-0000-0000-000000000000}"/>
          </ac:spMkLst>
        </pc:spChg>
      </pc:sldChg>
      <pc:sldChg chg="modSp mod modNotesTx">
        <pc:chgData name="Elon Kline" userId="364beb5becbc231e" providerId="LiveId" clId="{1D6894F8-3BAC-4860-8C4C-879637CC4F7A}" dt="2024-08-04T22:30:16.622" v="9662" actId="20577"/>
        <pc:sldMkLst>
          <pc:docMk/>
          <pc:sldMk cId="0" sldId="264"/>
        </pc:sldMkLst>
        <pc:spChg chg="mod">
          <ac:chgData name="Elon Kline" userId="364beb5becbc231e" providerId="LiveId" clId="{1D6894F8-3BAC-4860-8C4C-879637CC4F7A}" dt="2024-07-24T01:39:58.239" v="109" actId="1076"/>
          <ac:spMkLst>
            <pc:docMk/>
            <pc:sldMk cId="0" sldId="264"/>
            <ac:spMk id="25" creationId="{00000000-0000-0000-0000-000000000000}"/>
          </ac:spMkLst>
        </pc:spChg>
        <pc:spChg chg="mod">
          <ac:chgData name="Elon Kline" userId="364beb5becbc231e" providerId="LiveId" clId="{1D6894F8-3BAC-4860-8C4C-879637CC4F7A}" dt="2024-07-24T01:39:49.634" v="108" actId="1076"/>
          <ac:spMkLst>
            <pc:docMk/>
            <pc:sldMk cId="0" sldId="264"/>
            <ac:spMk id="27" creationId="{00000000-0000-0000-0000-000000000000}"/>
          </ac:spMkLst>
        </pc:spChg>
        <pc:spChg chg="mod">
          <ac:chgData name="Elon Kline" userId="364beb5becbc231e" providerId="LiveId" clId="{1D6894F8-3BAC-4860-8C4C-879637CC4F7A}" dt="2024-07-24T01:35:49.536" v="88" actId="20577"/>
          <ac:spMkLst>
            <pc:docMk/>
            <pc:sldMk cId="0" sldId="264"/>
            <ac:spMk id="29" creationId="{00000000-0000-0000-0000-000000000000}"/>
          </ac:spMkLst>
        </pc:spChg>
      </pc:sldChg>
      <pc:sldChg chg="modNotesTx">
        <pc:chgData name="Elon Kline" userId="364beb5becbc231e" providerId="LiveId" clId="{1D6894F8-3BAC-4860-8C4C-879637CC4F7A}" dt="2024-08-04T22:30:31.631" v="9682" actId="20577"/>
        <pc:sldMkLst>
          <pc:docMk/>
          <pc:sldMk cId="0" sldId="265"/>
        </pc:sldMkLst>
      </pc:sldChg>
      <pc:sldChg chg="addSp modSp mod modNotesTx">
        <pc:chgData name="Elon Kline" userId="364beb5becbc231e" providerId="LiveId" clId="{1D6894F8-3BAC-4860-8C4C-879637CC4F7A}" dt="2024-08-04T22:30:53.985" v="9696" actId="20577"/>
        <pc:sldMkLst>
          <pc:docMk/>
          <pc:sldMk cId="0" sldId="266"/>
        </pc:sldMkLst>
        <pc:spChg chg="mod">
          <ac:chgData name="Elon Kline" userId="364beb5becbc231e" providerId="LiveId" clId="{1D6894F8-3BAC-4860-8C4C-879637CC4F7A}" dt="2024-07-24T01:40:44.132" v="111" actId="20577"/>
          <ac:spMkLst>
            <pc:docMk/>
            <pc:sldMk cId="0" sldId="266"/>
            <ac:spMk id="17" creationId="{00000000-0000-0000-0000-000000000000}"/>
          </ac:spMkLst>
        </pc:spChg>
        <pc:spChg chg="mod">
          <ac:chgData name="Elon Kline" userId="364beb5becbc231e" providerId="LiveId" clId="{1D6894F8-3BAC-4860-8C4C-879637CC4F7A}" dt="2024-07-24T01:40:52.678" v="113" actId="20577"/>
          <ac:spMkLst>
            <pc:docMk/>
            <pc:sldMk cId="0" sldId="266"/>
            <ac:spMk id="18" creationId="{00000000-0000-0000-0000-000000000000}"/>
          </ac:spMkLst>
        </pc:spChg>
        <pc:spChg chg="mod">
          <ac:chgData name="Elon Kline" userId="364beb5becbc231e" providerId="LiveId" clId="{1D6894F8-3BAC-4860-8C4C-879637CC4F7A}" dt="2024-07-24T01:41:04.474" v="116" actId="20577"/>
          <ac:spMkLst>
            <pc:docMk/>
            <pc:sldMk cId="0" sldId="266"/>
            <ac:spMk id="19" creationId="{00000000-0000-0000-0000-000000000000}"/>
          </ac:spMkLst>
        </pc:spChg>
        <pc:spChg chg="mod">
          <ac:chgData name="Elon Kline" userId="364beb5becbc231e" providerId="LiveId" clId="{1D6894F8-3BAC-4860-8C4C-879637CC4F7A}" dt="2024-07-24T01:30:43.537" v="11" actId="1076"/>
          <ac:spMkLst>
            <pc:docMk/>
            <pc:sldMk cId="0" sldId="266"/>
            <ac:spMk id="20" creationId="{00000000-0000-0000-0000-000000000000}"/>
          </ac:spMkLst>
        </pc:spChg>
        <pc:spChg chg="mod">
          <ac:chgData name="Elon Kline" userId="364beb5becbc231e" providerId="LiveId" clId="{1D6894F8-3BAC-4860-8C4C-879637CC4F7A}" dt="2024-07-24T01:30:06.423" v="3" actId="1076"/>
          <ac:spMkLst>
            <pc:docMk/>
            <pc:sldMk cId="0" sldId="266"/>
            <ac:spMk id="21" creationId="{00000000-0000-0000-0000-000000000000}"/>
          </ac:spMkLst>
        </pc:spChg>
        <pc:spChg chg="mod">
          <ac:chgData name="Elon Kline" userId="364beb5becbc231e" providerId="LiveId" clId="{1D6894F8-3BAC-4860-8C4C-879637CC4F7A}" dt="2024-07-24T01:30:21.311" v="5" actId="1076"/>
          <ac:spMkLst>
            <pc:docMk/>
            <pc:sldMk cId="0" sldId="266"/>
            <ac:spMk id="22" creationId="{00000000-0000-0000-0000-000000000000}"/>
          </ac:spMkLst>
        </pc:spChg>
        <pc:spChg chg="add mod">
          <ac:chgData name="Elon Kline" userId="364beb5becbc231e" providerId="LiveId" clId="{1D6894F8-3BAC-4860-8C4C-879637CC4F7A}" dt="2024-07-24T15:42:15.942" v="6451" actId="20577"/>
          <ac:spMkLst>
            <pc:docMk/>
            <pc:sldMk cId="0" sldId="266"/>
            <ac:spMk id="23" creationId="{9A222686-8645-D5B5-144B-580DDF907C1D}"/>
          </ac:spMkLst>
        </pc:spChg>
        <pc:grpChg chg="mod">
          <ac:chgData name="Elon Kline" userId="364beb5becbc231e" providerId="LiveId" clId="{1D6894F8-3BAC-4860-8C4C-879637CC4F7A}" dt="2024-07-24T01:30:37.559" v="10" actId="1076"/>
          <ac:grpSpMkLst>
            <pc:docMk/>
            <pc:sldMk cId="0" sldId="266"/>
            <ac:grpSpMk id="8" creationId="{00000000-0000-0000-0000-000000000000}"/>
          </ac:grpSpMkLst>
        </pc:grpChg>
      </pc:sldChg>
      <pc:sldChg chg="delSp modSp mod modNotesTx">
        <pc:chgData name="Elon Kline" userId="364beb5becbc231e" providerId="LiveId" clId="{1D6894F8-3BAC-4860-8C4C-879637CC4F7A}" dt="2024-08-04T22:31:14.609" v="9710" actId="20577"/>
        <pc:sldMkLst>
          <pc:docMk/>
          <pc:sldMk cId="0" sldId="267"/>
        </pc:sldMkLst>
        <pc:spChg chg="mod">
          <ac:chgData name="Elon Kline" userId="364beb5becbc231e" providerId="LiveId" clId="{1D6894F8-3BAC-4860-8C4C-879637CC4F7A}" dt="2024-07-24T01:29:47.335" v="2" actId="115"/>
          <ac:spMkLst>
            <pc:docMk/>
            <pc:sldMk cId="0" sldId="267"/>
            <ac:spMk id="8" creationId="{00000000-0000-0000-0000-000000000000}"/>
          </ac:spMkLst>
        </pc:spChg>
        <pc:spChg chg="del">
          <ac:chgData name="Elon Kline" userId="364beb5becbc231e" providerId="LiveId" clId="{1D6894F8-3BAC-4860-8C4C-879637CC4F7A}" dt="2024-07-24T17:09:50.684" v="7708" actId="478"/>
          <ac:spMkLst>
            <pc:docMk/>
            <pc:sldMk cId="0" sldId="267"/>
            <ac:spMk id="11" creationId="{00000000-0000-0000-0000-000000000000}"/>
          </ac:spMkLst>
        </pc:spChg>
        <pc:spChg chg="del mod">
          <ac:chgData name="Elon Kline" userId="364beb5becbc231e" providerId="LiveId" clId="{1D6894F8-3BAC-4860-8C4C-879637CC4F7A}" dt="2024-07-24T17:09:50.684" v="7708" actId="478"/>
          <ac:spMkLst>
            <pc:docMk/>
            <pc:sldMk cId="0" sldId="267"/>
            <ac:spMk id="12" creationId="{00000000-0000-0000-0000-000000000000}"/>
          </ac:spMkLst>
        </pc:spChg>
      </pc:sldChg>
      <pc:sldChg chg="modSp mod modNotesTx">
        <pc:chgData name="Elon Kline" userId="364beb5becbc231e" providerId="LiveId" clId="{1D6894F8-3BAC-4860-8C4C-879637CC4F7A}" dt="2024-08-04T22:59:33.479" v="9711" actId="20577"/>
        <pc:sldMkLst>
          <pc:docMk/>
          <pc:sldMk cId="0" sldId="268"/>
        </pc:sldMkLst>
        <pc:spChg chg="mod">
          <ac:chgData name="Elon Kline" userId="364beb5becbc231e" providerId="LiveId" clId="{1D6894F8-3BAC-4860-8C4C-879637CC4F7A}" dt="2024-07-24T15:22:56.648" v="5493" actId="20577"/>
          <ac:spMkLst>
            <pc:docMk/>
            <pc:sldMk cId="0" sldId="268"/>
            <ac:spMk id="6" creationId="{00000000-0000-0000-0000-000000000000}"/>
          </ac:spMkLst>
        </pc:spChg>
      </pc:sldChg>
      <pc:sldChg chg="add del setBg">
        <pc:chgData name="Elon Kline" userId="364beb5becbc231e" providerId="LiveId" clId="{1D6894F8-3BAC-4860-8C4C-879637CC4F7A}" dt="2024-07-24T16:56:30.885" v="7019"/>
        <pc:sldMkLst>
          <pc:docMk/>
          <pc:sldMk cId="0" sldId="269"/>
        </pc:sldMkLst>
      </pc:sldChg>
      <pc:sldChg chg="addSp modSp new del">
        <pc:chgData name="Elon Kline" userId="364beb5becbc231e" providerId="LiveId" clId="{1D6894F8-3BAC-4860-8C4C-879637CC4F7A}" dt="2024-07-24T16:58:18.506" v="7027" actId="47"/>
        <pc:sldMkLst>
          <pc:docMk/>
          <pc:sldMk cId="2542319539" sldId="269"/>
        </pc:sldMkLst>
        <pc:spChg chg="add mod">
          <ac:chgData name="Elon Kline" userId="364beb5becbc231e" providerId="LiveId" clId="{1D6894F8-3BAC-4860-8C4C-879637CC4F7A}" dt="2024-07-24T16:57:12.347" v="7021"/>
          <ac:spMkLst>
            <pc:docMk/>
            <pc:sldMk cId="2542319539" sldId="269"/>
            <ac:spMk id="3" creationId="{5C202F4F-A085-C3E2-FDDD-316A6D68DA17}"/>
          </ac:spMkLst>
        </pc:spChg>
        <pc:spChg chg="add mod">
          <ac:chgData name="Elon Kline" userId="364beb5becbc231e" providerId="LiveId" clId="{1D6894F8-3BAC-4860-8C4C-879637CC4F7A}" dt="2024-07-24T16:57:12.347" v="7021"/>
          <ac:spMkLst>
            <pc:docMk/>
            <pc:sldMk cId="2542319539" sldId="269"/>
            <ac:spMk id="4" creationId="{30798CFE-4496-3D57-D520-F01EF97ECBE5}"/>
          </ac:spMkLst>
        </pc:spChg>
        <pc:spChg chg="add mod">
          <ac:chgData name="Elon Kline" userId="364beb5becbc231e" providerId="LiveId" clId="{1D6894F8-3BAC-4860-8C4C-879637CC4F7A}" dt="2024-07-24T16:57:12.347" v="7021"/>
          <ac:spMkLst>
            <pc:docMk/>
            <pc:sldMk cId="2542319539" sldId="269"/>
            <ac:spMk id="5" creationId="{9D064BA6-B74E-AE77-D844-154CDC76B955}"/>
          </ac:spMkLst>
        </pc:spChg>
        <pc:graphicFrameChg chg="add mod">
          <ac:chgData name="Elon Kline" userId="364beb5becbc231e" providerId="LiveId" clId="{1D6894F8-3BAC-4860-8C4C-879637CC4F7A}" dt="2024-07-24T16:57:12.347" v="7021"/>
          <ac:graphicFrameMkLst>
            <pc:docMk/>
            <pc:sldMk cId="2542319539" sldId="269"/>
            <ac:graphicFrameMk id="2" creationId="{E3CC2A4C-7BBE-94AA-2A6E-8EFCFE8E474D}"/>
          </ac:graphicFrameMkLst>
        </pc:graphicFrameChg>
      </pc:sldChg>
      <pc:sldChg chg="add del setBg">
        <pc:chgData name="Elon Kline" userId="364beb5becbc231e" providerId="LiveId" clId="{1D6894F8-3BAC-4860-8C4C-879637CC4F7A}" dt="2024-07-24T16:55:21.813" v="7011" actId="47"/>
        <pc:sldMkLst>
          <pc:docMk/>
          <pc:sldMk cId="0" sldId="270"/>
        </pc:sldMkLst>
      </pc:sldChg>
      <pc:sldChg chg="new del">
        <pc:chgData name="Elon Kline" userId="364beb5becbc231e" providerId="LiveId" clId="{1D6894F8-3BAC-4860-8C4C-879637CC4F7A}" dt="2024-07-24T16:58:22.443" v="7029" actId="47"/>
        <pc:sldMkLst>
          <pc:docMk/>
          <pc:sldMk cId="3898011236" sldId="270"/>
        </pc:sldMkLst>
      </pc:sldChg>
      <pc:sldChg chg="add del setBg">
        <pc:chgData name="Elon Kline" userId="364beb5becbc231e" providerId="LiveId" clId="{1D6894F8-3BAC-4860-8C4C-879637CC4F7A}" dt="2024-07-24T16:58:20.271" v="7028" actId="47"/>
        <pc:sldMkLst>
          <pc:docMk/>
          <pc:sldMk cId="0" sldId="271"/>
        </pc:sldMkLst>
      </pc:sldChg>
      <pc:sldChg chg="modSp add del mod modNotesTx">
        <pc:chgData name="Elon Kline" userId="364beb5becbc231e" providerId="LiveId" clId="{1D6894F8-3BAC-4860-8C4C-879637CC4F7A}" dt="2024-07-24T18:34:16.486" v="9469" actId="20577"/>
        <pc:sldMkLst>
          <pc:docMk/>
          <pc:sldMk cId="0" sldId="272"/>
        </pc:sldMkLst>
        <pc:spChg chg="mod">
          <ac:chgData name="Elon Kline" userId="364beb5becbc231e" providerId="LiveId" clId="{1D6894F8-3BAC-4860-8C4C-879637CC4F7A}" dt="2024-07-24T18:16:13.077" v="9077" actId="688"/>
          <ac:spMkLst>
            <pc:docMk/>
            <pc:sldMk cId="0" sldId="272"/>
            <ac:spMk id="5" creationId="{00000000-0000-0000-0000-000000000000}"/>
          </ac:spMkLst>
        </pc:spChg>
        <pc:graphicFrameChg chg="mod modGraphic">
          <ac:chgData name="Elon Kline" userId="364beb5becbc231e" providerId="LiveId" clId="{1D6894F8-3BAC-4860-8C4C-879637CC4F7A}" dt="2024-07-24T18:15:06.938" v="9074" actId="20577"/>
          <ac:graphicFrameMkLst>
            <pc:docMk/>
            <pc:sldMk cId="0" sldId="272"/>
            <ac:graphicFrameMk id="2"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9F078-9147-468B-9A40-071908BDADCF}" type="datetimeFigureOut">
              <a:rPr lang="en-US" smtClean="0"/>
              <a:t>8/5/2024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AFB5A5-2191-4494-B7FC-E14B2DDC2952}" type="slidenum">
              <a:rPr lang="en-US" smtClean="0"/>
              <a:t>‹#›</a:t>
            </a:fld>
            <a:endParaRPr lang="en-US" dirty="0"/>
          </a:p>
        </p:txBody>
      </p:sp>
    </p:spTree>
    <p:extLst>
      <p:ext uri="{BB962C8B-B14F-4D97-AF65-F5344CB8AC3E}">
        <p14:creationId xmlns:p14="http://schemas.microsoft.com/office/powerpoint/2010/main" val="2536019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Welcome everyone! My name is Elon Kline, and I’m excited to walk you through the training proposal. </a:t>
            </a:r>
            <a:r>
              <a:rPr lang="en-US" sz="1200" b="0" i="0" dirty="0">
                <a:solidFill>
                  <a:srgbClr val="000000"/>
                </a:solidFill>
                <a:effectLst/>
                <a:latin typeface="Calibri" panose="020F0502020204030204" pitchFamily="34" charset="0"/>
              </a:rPr>
              <a:t>We were asked been asked by the Services’ leadership team to</a:t>
            </a:r>
            <a:br>
              <a:rPr lang="en-US" sz="1200" b="0" i="0" dirty="0">
                <a:solidFill>
                  <a:srgbClr val="000000"/>
                </a:solidFill>
                <a:effectLst/>
                <a:latin typeface="Calibri" panose="020F0502020204030204" pitchFamily="34" charset="0"/>
              </a:rPr>
            </a:br>
            <a:r>
              <a:rPr lang="en-US" sz="1200" b="0" i="0" dirty="0">
                <a:solidFill>
                  <a:srgbClr val="000000"/>
                </a:solidFill>
                <a:effectLst/>
                <a:latin typeface="Calibri" panose="020F0502020204030204" pitchFamily="34" charset="0"/>
              </a:rPr>
              <a:t>develop a 1-day program on effective communication with internal teams as well as external high-value customers.</a:t>
            </a:r>
            <a:r>
              <a:rPr lang="en-US" dirty="0"/>
              <a:t> Let's get started.</a:t>
            </a:r>
          </a:p>
        </p:txBody>
      </p:sp>
      <p:sp>
        <p:nvSpPr>
          <p:cNvPr id="4" name="Slide Number Placeholder 3"/>
          <p:cNvSpPr>
            <a:spLocks noGrp="1"/>
          </p:cNvSpPr>
          <p:nvPr>
            <p:ph type="sldNum" sz="quarter" idx="5"/>
          </p:nvPr>
        </p:nvSpPr>
        <p:spPr/>
        <p:txBody>
          <a:bodyPr/>
          <a:lstStyle/>
          <a:p>
            <a:fld id="{BCAFB5A5-2191-4494-B7FC-E14B2DDC2952}" type="slidenum">
              <a:rPr lang="en-US" smtClean="0"/>
              <a:t>1</a:t>
            </a:fld>
            <a:endParaRPr lang="en-US" dirty="0"/>
          </a:p>
        </p:txBody>
      </p:sp>
    </p:spTree>
    <p:extLst>
      <p:ext uri="{BB962C8B-B14F-4D97-AF65-F5344CB8AC3E}">
        <p14:creationId xmlns:p14="http://schemas.microsoft.com/office/powerpoint/2010/main" val="1876178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16:00</a:t>
            </a:r>
          </a:p>
          <a:p>
            <a:endParaRPr lang="en-US" dirty="0"/>
          </a:p>
          <a:p>
            <a:r>
              <a:rPr lang="en-US" dirty="0"/>
              <a:t>In Module 3, our main goal is to empower our client-facing team members to confidently engage with high-level decision-makers and drive revenue growth through effective upselling techniques. This module is all about enhancing our ability to identify and capitalize on upselling opportunities and add more value to our customers, thereby strengthening client relationships and boosting our bottom line.</a:t>
            </a:r>
          </a:p>
          <a:p>
            <a:endParaRPr lang="en-US" dirty="0"/>
          </a:p>
          <a:p>
            <a:r>
              <a:rPr lang="en-US" dirty="0"/>
              <a:t>We’ll start by presenting a framework for </a:t>
            </a:r>
            <a:r>
              <a:rPr lang="en-US" b="1" dirty="0"/>
              <a:t>identifying upselling opportunities</a:t>
            </a:r>
            <a:r>
              <a:rPr lang="en-US" dirty="0"/>
              <a:t>. It is an acronym, called P.O.W.E.R., standing for Performance, Optimization, Wider Reach, Engagement, and Reporting. </a:t>
            </a:r>
          </a:p>
          <a:p>
            <a:endParaRPr lang="en-US" dirty="0"/>
          </a:p>
          <a:p>
            <a:r>
              <a:rPr lang="en-US" dirty="0"/>
              <a:t>Next, we'll teach participants how to spot upselling opportunities within each P.O.W.E.R. category. We'll use real-world examples and case studies to illustrate successful upselling strategies. For example, a client may be satisfied with current campaign performance but might benefit from an increased budget to boost results further. Another client might be interested in reaching a new market segment, and we can focus on wider reach capabilities.</a:t>
            </a:r>
          </a:p>
          <a:p>
            <a:endParaRPr lang="en-US" dirty="0"/>
          </a:p>
          <a:p>
            <a:r>
              <a:rPr lang="en-US" dirty="0"/>
              <a:t>To put theory into practice, we'll engage in </a:t>
            </a:r>
            <a:r>
              <a:rPr lang="en-US" b="1" dirty="0"/>
              <a:t>role-playing</a:t>
            </a:r>
            <a:r>
              <a:rPr lang="en-US" dirty="0"/>
              <a:t> exercises using cue cards for specific challenges and situations. This will simulate real client interactions and help participants practice both pitching and responding. Participants will pair off and rotate around the room to get fresh perspectives and feedback. </a:t>
            </a:r>
          </a:p>
          <a:p>
            <a:endParaRPr lang="en-US" dirty="0"/>
          </a:p>
          <a:p>
            <a:r>
              <a:rPr lang="en-US" b="1" dirty="0"/>
              <a:t>Handling objections </a:t>
            </a:r>
            <a:r>
              <a:rPr lang="en-US" dirty="0"/>
              <a:t>is a crucial skill in upselling. We’ll equip participants with strategies to address common objections confidently. Again, we will use the same role-playing structure to immediately practice the new skills. </a:t>
            </a:r>
          </a:p>
          <a:p>
            <a:endParaRPr lang="en-US" dirty="0"/>
          </a:p>
          <a:p>
            <a:r>
              <a:rPr lang="en-US" dirty="0"/>
              <a:t>Finally, we’ll focus on creating effective </a:t>
            </a:r>
            <a:r>
              <a:rPr lang="en-US" b="1" dirty="0"/>
              <a:t>follow-up strategies </a:t>
            </a:r>
            <a:r>
              <a:rPr lang="en-US" dirty="0"/>
              <a:t>to maintain client engagement and increase upsell success. We’ll brainstorm best practices for following up with clients after the initial upsell attempt and review case studies of successful follow-up strategies. We will end with collectively talking through approaches participants can take with current clients. </a:t>
            </a:r>
          </a:p>
          <a:p>
            <a:endParaRPr lang="en-US" dirty="0"/>
          </a:p>
          <a:p>
            <a:r>
              <a:rPr lang="en-US" dirty="0"/>
              <a:t>18:00</a:t>
            </a:r>
          </a:p>
        </p:txBody>
      </p:sp>
      <p:sp>
        <p:nvSpPr>
          <p:cNvPr id="4" name="Slide Number Placeholder 3"/>
          <p:cNvSpPr>
            <a:spLocks noGrp="1"/>
          </p:cNvSpPr>
          <p:nvPr>
            <p:ph type="sldNum" sz="quarter" idx="5"/>
          </p:nvPr>
        </p:nvSpPr>
        <p:spPr/>
        <p:txBody>
          <a:bodyPr/>
          <a:lstStyle/>
          <a:p>
            <a:fld id="{BCAFB5A5-2191-4494-B7FC-E14B2DDC2952}" type="slidenum">
              <a:rPr lang="en-US" smtClean="0"/>
              <a:t>10</a:t>
            </a:fld>
            <a:endParaRPr lang="en-US" dirty="0"/>
          </a:p>
        </p:txBody>
      </p:sp>
    </p:spTree>
    <p:extLst>
      <p:ext uri="{BB962C8B-B14F-4D97-AF65-F5344CB8AC3E}">
        <p14:creationId xmlns:p14="http://schemas.microsoft.com/office/powerpoint/2010/main" val="14559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18:00</a:t>
            </a:r>
          </a:p>
          <a:p>
            <a:endParaRPr lang="en-US" dirty="0"/>
          </a:p>
          <a:p>
            <a:r>
              <a:rPr lang="en-US" dirty="0"/>
              <a:t>To ensure the effectiveness of our training program, we will use the Kirkpatrick Evaluation Model, which is a comprehensive framework for evaluating training and its impact.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Immediately after the training</a:t>
            </a:r>
            <a:r>
              <a:rPr lang="en-US" dirty="0"/>
              <a:t>, we will focus on the first two levels of the Kirkpatrick framework: Reaction and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gather immediate feedback from participants using reaction surveys. This helps us understand their initial impressions, satisfaction with the training, and whether it met their expectations.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conduct virtual knowledge assessments through Workday LMS to measure what participants have learned. This helps us evaluate the effectiveness of the training content and delivery in imparting the necessary knowledge and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One month after the training</a:t>
            </a:r>
            <a:r>
              <a:rPr lang="en-US" dirty="0"/>
              <a:t>, we will focus on the third level of the evaluation framework: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distribute self-assessment surveys to assess changes in participants' behavior and how they are applying what they learned in their daily work. This helps us understand the practical impact of the training on their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 subjective evaluation on behavioral changes, we will conduct interviews with managers to gather their observations on any noticeable changes in their team members' behaviors and performance. </a:t>
            </a:r>
          </a:p>
          <a:p>
            <a:endParaRPr lang="en-US" dirty="0"/>
          </a:p>
          <a:p>
            <a:r>
              <a:rPr lang="en-US" b="1" dirty="0"/>
              <a:t>Three months after the training</a:t>
            </a:r>
            <a:r>
              <a:rPr lang="en-US" dirty="0"/>
              <a:t>, we will focus on the fourth level of the Kirkpatrick framework: Results.</a:t>
            </a:r>
          </a:p>
          <a:p>
            <a:endParaRPr lang="en-US" dirty="0"/>
          </a:p>
          <a:p>
            <a:r>
              <a:rPr lang="en-US" dirty="0"/>
              <a:t>First, we will repeat the behavior-based surveys to track the sustainability of behavior changes</a:t>
            </a:r>
          </a:p>
          <a:p>
            <a:endParaRPr lang="en-US" dirty="0"/>
          </a:p>
          <a:p>
            <a:r>
              <a:rPr lang="en-US" dirty="0"/>
              <a:t>We will gather and analyze data on business performance metrics such as sales growth, client satisfaction scores, and campaign success rates for additional subjective data. </a:t>
            </a:r>
          </a:p>
          <a:p>
            <a:endParaRPr lang="en-US" dirty="0"/>
          </a:p>
          <a:p>
            <a:r>
              <a:rPr lang="en-US" dirty="0"/>
              <a:t>Finally, we will conduct a ROI analysis to evaluate the financial impact of the training program.</a:t>
            </a:r>
          </a:p>
          <a:p>
            <a:endParaRPr lang="en-US" dirty="0"/>
          </a:p>
          <a:p>
            <a:r>
              <a:rPr lang="en-US" dirty="0"/>
              <a:t>By following this evaluation process, we can ensure the training program delivers on key learning objectives and if or how we should continue running the program with other Beeps. </a:t>
            </a:r>
          </a:p>
          <a:p>
            <a:endParaRPr lang="en-US" dirty="0"/>
          </a:p>
          <a:p>
            <a:r>
              <a:rPr lang="en-US" dirty="0"/>
              <a:t>19:00</a:t>
            </a:r>
          </a:p>
        </p:txBody>
      </p:sp>
      <p:sp>
        <p:nvSpPr>
          <p:cNvPr id="4" name="Slide Number Placeholder 3"/>
          <p:cNvSpPr>
            <a:spLocks noGrp="1"/>
          </p:cNvSpPr>
          <p:nvPr>
            <p:ph type="sldNum" sz="quarter" idx="5"/>
          </p:nvPr>
        </p:nvSpPr>
        <p:spPr/>
        <p:txBody>
          <a:bodyPr/>
          <a:lstStyle/>
          <a:p>
            <a:fld id="{BCAFB5A5-2191-4494-B7FC-E14B2DDC2952}" type="slidenum">
              <a:rPr lang="en-US" smtClean="0"/>
              <a:t>11</a:t>
            </a:fld>
            <a:endParaRPr lang="en-US" dirty="0"/>
          </a:p>
        </p:txBody>
      </p:sp>
    </p:spTree>
    <p:extLst>
      <p:ext uri="{BB962C8B-B14F-4D97-AF65-F5344CB8AC3E}">
        <p14:creationId xmlns:p14="http://schemas.microsoft.com/office/powerpoint/2010/main" val="198934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19:00</a:t>
            </a:r>
          </a:p>
          <a:p>
            <a:endParaRPr lang="en-US" dirty="0"/>
          </a:p>
          <a:p>
            <a:r>
              <a:rPr lang="en-US" dirty="0"/>
              <a:t>To implement the training curriculum, we need a several resources. Most of which, are already used at Basis. </a:t>
            </a:r>
          </a:p>
          <a:p>
            <a:endParaRPr lang="en-US" dirty="0"/>
          </a:p>
          <a:p>
            <a:r>
              <a:rPr lang="en-US" b="1" dirty="0"/>
              <a:t>Workday </a:t>
            </a:r>
            <a:r>
              <a:rPr lang="en-US" b="0" dirty="0"/>
              <a:t>to </a:t>
            </a:r>
            <a:r>
              <a:rPr lang="en-US" dirty="0"/>
              <a:t>send follow-up supplemental online training and track participant progress .</a:t>
            </a:r>
            <a:r>
              <a:rPr lang="en-US" b="1" dirty="0"/>
              <a:t>Sli.do and Kahoot! </a:t>
            </a:r>
            <a:r>
              <a:rPr lang="en-US" b="0" dirty="0"/>
              <a:t>for</a:t>
            </a:r>
            <a:r>
              <a:rPr lang="en-US" dirty="0"/>
              <a:t> interactive tools that engage participants with real-time polls and quizzes. </a:t>
            </a:r>
            <a:r>
              <a:rPr lang="en-US" b="1" dirty="0"/>
              <a:t>SurveyMonkey </a:t>
            </a:r>
            <a:r>
              <a:rPr lang="en-US" b="0" dirty="0"/>
              <a:t>fo</a:t>
            </a:r>
            <a:r>
              <a:rPr lang="en-US" dirty="0"/>
              <a:t>r pre and post-assessments such as the reaction surveys for evaluation.</a:t>
            </a:r>
            <a:r>
              <a:rPr lang="en-US" b="1" dirty="0"/>
              <a:t> Highspot </a:t>
            </a:r>
            <a:r>
              <a:rPr lang="en-US" b="0" dirty="0"/>
              <a:t>to</a:t>
            </a:r>
            <a:r>
              <a:rPr lang="en-US" dirty="0"/>
              <a:t> print out learning materials.</a:t>
            </a:r>
          </a:p>
          <a:p>
            <a:endParaRPr lang="en-US" dirty="0"/>
          </a:p>
          <a:p>
            <a:r>
              <a:rPr lang="en-US" b="1" dirty="0"/>
              <a:t>General office supplies </a:t>
            </a:r>
            <a:r>
              <a:rPr lang="en-US" b="0" dirty="0"/>
              <a:t>such as printouts, markers, and note pads.</a:t>
            </a:r>
          </a:p>
          <a:p>
            <a:endParaRPr lang="en-US" b="0" dirty="0"/>
          </a:p>
          <a:p>
            <a:r>
              <a:rPr lang="en-US" b="0" dirty="0"/>
              <a:t>19:00</a:t>
            </a:r>
          </a:p>
        </p:txBody>
      </p:sp>
      <p:sp>
        <p:nvSpPr>
          <p:cNvPr id="4" name="Slide Number Placeholder 3"/>
          <p:cNvSpPr>
            <a:spLocks noGrp="1"/>
          </p:cNvSpPr>
          <p:nvPr>
            <p:ph type="sldNum" sz="quarter" idx="5"/>
          </p:nvPr>
        </p:nvSpPr>
        <p:spPr/>
        <p:txBody>
          <a:bodyPr/>
          <a:lstStyle/>
          <a:p>
            <a:fld id="{BCAFB5A5-2191-4494-B7FC-E14B2DDC2952}" type="slidenum">
              <a:rPr lang="en-US" smtClean="0"/>
              <a:t>12</a:t>
            </a:fld>
            <a:endParaRPr lang="en-US" dirty="0"/>
          </a:p>
        </p:txBody>
      </p:sp>
    </p:spTree>
    <p:extLst>
      <p:ext uri="{BB962C8B-B14F-4D97-AF65-F5344CB8AC3E}">
        <p14:creationId xmlns:p14="http://schemas.microsoft.com/office/powerpoint/2010/main" val="3843174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there are other resources such as food and travel costs. This is the total budget. The line items were estimated based on attendees, local costs and per diem expenses of local government with an additional 20%. </a:t>
            </a:r>
          </a:p>
          <a:p>
            <a:endParaRPr lang="en-US" dirty="0"/>
          </a:p>
          <a:p>
            <a:r>
              <a:rPr lang="en-US" dirty="0"/>
              <a:t>There will be 25 participants as well as one member of the E&amp;D team. </a:t>
            </a:r>
          </a:p>
          <a:p>
            <a:endParaRPr lang="en-US" dirty="0"/>
          </a:p>
          <a:p>
            <a:r>
              <a:rPr lang="en-US" dirty="0"/>
              <a:t>*Touch on total costs and give audience a second to read it over. </a:t>
            </a:r>
          </a:p>
        </p:txBody>
      </p:sp>
      <p:sp>
        <p:nvSpPr>
          <p:cNvPr id="4" name="Slide Number Placeholder 3"/>
          <p:cNvSpPr>
            <a:spLocks noGrp="1"/>
          </p:cNvSpPr>
          <p:nvPr>
            <p:ph type="sldNum" sz="quarter" idx="5"/>
          </p:nvPr>
        </p:nvSpPr>
        <p:spPr/>
        <p:txBody>
          <a:bodyPr/>
          <a:lstStyle/>
          <a:p>
            <a:fld id="{BCAFB5A5-2191-4494-B7FC-E14B2DDC2952}" type="slidenum">
              <a:rPr lang="en-US" smtClean="0"/>
              <a:t>13</a:t>
            </a:fld>
            <a:endParaRPr lang="en-US" dirty="0"/>
          </a:p>
        </p:txBody>
      </p:sp>
    </p:spTree>
    <p:extLst>
      <p:ext uri="{BB962C8B-B14F-4D97-AF65-F5344CB8AC3E}">
        <p14:creationId xmlns:p14="http://schemas.microsoft.com/office/powerpoint/2010/main" val="1214974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training Program aims to address key challenges related to process adherence, internal communication, and client engagement. By focusing on these areas, we can significantly enhance our operational efficiency, optimize campaign outcomes, better </a:t>
            </a:r>
            <a:r>
              <a:rPr lang="en-US"/>
              <a:t>customer service </a:t>
            </a:r>
            <a:r>
              <a:rPr lang="en-US" dirty="0"/>
              <a:t>as well as revenue growth through more confident and effective upselling.</a:t>
            </a:r>
          </a:p>
          <a:p>
            <a:endParaRPr lang="en-US" dirty="0"/>
          </a:p>
          <a:p>
            <a:r>
              <a:rPr lang="en-US" dirty="0"/>
              <a:t>To achieve these goals, we need the support and commitment of our stakeholders. Your feedback and approval will ensure that we can implement this training and realize our Beeps full potential. </a:t>
            </a:r>
          </a:p>
          <a:p>
            <a:endParaRPr lang="en-US" dirty="0"/>
          </a:p>
          <a:p>
            <a:r>
              <a:rPr lang="en-US" dirty="0"/>
              <a:t>And that's it. What questions do you have? </a:t>
            </a:r>
          </a:p>
          <a:p>
            <a:endParaRPr lang="en-US" dirty="0"/>
          </a:p>
          <a:p>
            <a:r>
              <a:rPr lang="en-US" dirty="0"/>
              <a:t>*After a Q&amp;A, thank them for the time. Ask what they think of the program and if they will back it.</a:t>
            </a:r>
          </a:p>
          <a:p>
            <a:endParaRPr lang="en-US" dirty="0"/>
          </a:p>
          <a:p>
            <a:r>
              <a:rPr lang="en-US" dirty="0"/>
              <a:t>*Handle any objections that follow and if needed, create a timeline/action plan to revisit. </a:t>
            </a:r>
          </a:p>
        </p:txBody>
      </p:sp>
      <p:sp>
        <p:nvSpPr>
          <p:cNvPr id="4" name="Slide Number Placeholder 3"/>
          <p:cNvSpPr>
            <a:spLocks noGrp="1"/>
          </p:cNvSpPr>
          <p:nvPr>
            <p:ph type="sldNum" sz="quarter" idx="5"/>
          </p:nvPr>
        </p:nvSpPr>
        <p:spPr/>
        <p:txBody>
          <a:bodyPr/>
          <a:lstStyle/>
          <a:p>
            <a:fld id="{BCAFB5A5-2191-4494-B7FC-E14B2DDC2952}" type="slidenum">
              <a:rPr lang="en-US" smtClean="0"/>
              <a:t>14</a:t>
            </a:fld>
            <a:endParaRPr lang="en-US" dirty="0"/>
          </a:p>
        </p:txBody>
      </p:sp>
    </p:spTree>
    <p:extLst>
      <p:ext uri="{BB962C8B-B14F-4D97-AF65-F5344CB8AC3E}">
        <p14:creationId xmlns:p14="http://schemas.microsoft.com/office/powerpoint/2010/main" val="1959854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Mention there will be time at the end for questions.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2:00</a:t>
            </a:r>
          </a:p>
        </p:txBody>
      </p:sp>
      <p:sp>
        <p:nvSpPr>
          <p:cNvPr id="4" name="Slide Number Placeholder 3"/>
          <p:cNvSpPr>
            <a:spLocks noGrp="1"/>
          </p:cNvSpPr>
          <p:nvPr>
            <p:ph type="sldNum" sz="quarter" idx="5"/>
          </p:nvPr>
        </p:nvSpPr>
        <p:spPr/>
        <p:txBody>
          <a:bodyPr/>
          <a:lstStyle/>
          <a:p>
            <a:fld id="{BCAFB5A5-2191-4494-B7FC-E14B2DDC2952}" type="slidenum">
              <a:rPr lang="en-US" smtClean="0"/>
              <a:t>2</a:t>
            </a:fld>
            <a:endParaRPr lang="en-US" dirty="0"/>
          </a:p>
        </p:txBody>
      </p:sp>
    </p:spTree>
    <p:extLst>
      <p:ext uri="{BB962C8B-B14F-4D97-AF65-F5344CB8AC3E}">
        <p14:creationId xmlns:p14="http://schemas.microsoft.com/office/powerpoint/2010/main" val="1647751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a:t>
            </a:r>
          </a:p>
          <a:p>
            <a:endParaRPr lang="en-US" dirty="0"/>
          </a:p>
          <a:p>
            <a:r>
              <a:rPr lang="en-US" dirty="0"/>
              <a:t>We were</a:t>
            </a:r>
            <a:r>
              <a:rPr lang="en-US" sz="1800" b="0" i="0" dirty="0">
                <a:solidFill>
                  <a:srgbClr val="000000"/>
                </a:solidFill>
                <a:effectLst/>
                <a:latin typeface="Calibri" panose="020F0502020204030204" pitchFamily="34" charset="0"/>
              </a:rPr>
              <a:t> asked by the Services’ leadership team to develop a 1-day program on effective communication with internal teams as well as external high-value customers</a:t>
            </a:r>
            <a:r>
              <a:rPr lang="en-US" dirty="0"/>
              <a:t> </a:t>
            </a:r>
            <a:br>
              <a:rPr lang="en-US" dirty="0"/>
            </a:br>
            <a:endParaRPr lang="en-US" dirty="0"/>
          </a:p>
          <a:p>
            <a:r>
              <a:rPr lang="en-US" dirty="0"/>
              <a:t>Our training program is designed to tackle three main challenges we were asked to address and the challenged currently impacting Services teams. First, we have </a:t>
            </a:r>
            <a:r>
              <a:rPr lang="en-US" b="1" dirty="0"/>
              <a:t>process deviations</a:t>
            </a:r>
            <a:r>
              <a:rPr lang="en-US" dirty="0"/>
              <a:t>, which result in inconsistent campaign execution and operational inefficiencies. Second, </a:t>
            </a:r>
            <a:r>
              <a:rPr lang="en-US" b="1" dirty="0"/>
              <a:t>miscommunication </a:t>
            </a:r>
            <a:r>
              <a:rPr lang="en-US" dirty="0"/>
              <a:t>between teams and clients often leading to errors and revenue loss. Lastly, there's a </a:t>
            </a:r>
            <a:r>
              <a:rPr lang="en-US" b="1" dirty="0"/>
              <a:t>lack of confidence </a:t>
            </a:r>
            <a:r>
              <a:rPr lang="en-US" dirty="0"/>
              <a:t>among our client-facing team members, hindering their ability to engage effectively with high-level decision-makers. Addressing these challenges is critical to improving our overall performance.</a:t>
            </a:r>
          </a:p>
          <a:p>
            <a:endParaRPr lang="en-US" dirty="0"/>
          </a:p>
          <a:p>
            <a:r>
              <a:rPr lang="en-US" dirty="0"/>
              <a:t>4:00</a:t>
            </a:r>
          </a:p>
        </p:txBody>
      </p:sp>
      <p:sp>
        <p:nvSpPr>
          <p:cNvPr id="4" name="Slide Number Placeholder 3"/>
          <p:cNvSpPr>
            <a:spLocks noGrp="1"/>
          </p:cNvSpPr>
          <p:nvPr>
            <p:ph type="sldNum" sz="quarter" idx="5"/>
          </p:nvPr>
        </p:nvSpPr>
        <p:spPr/>
        <p:txBody>
          <a:bodyPr/>
          <a:lstStyle/>
          <a:p>
            <a:fld id="{BCAFB5A5-2191-4494-B7FC-E14B2DDC2952}" type="slidenum">
              <a:rPr lang="en-US" smtClean="0"/>
              <a:t>3</a:t>
            </a:fld>
            <a:endParaRPr lang="en-US" dirty="0"/>
          </a:p>
        </p:txBody>
      </p:sp>
    </p:spTree>
    <p:extLst>
      <p:ext uri="{BB962C8B-B14F-4D97-AF65-F5344CB8AC3E}">
        <p14:creationId xmlns:p14="http://schemas.microsoft.com/office/powerpoint/2010/main" val="2925248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4:00</a:t>
            </a:r>
          </a:p>
          <a:p>
            <a:endParaRPr lang="en-US" dirty="0"/>
          </a:p>
          <a:p>
            <a:r>
              <a:rPr lang="en-US" dirty="0"/>
              <a:t>At Basis, our </a:t>
            </a:r>
            <a:r>
              <a:rPr lang="en-US"/>
              <a:t>mission is “To create and become the most widely used comprehensive media automation and intelligence platform in the world measured by its financial health relative to like corporations.” </a:t>
            </a:r>
            <a:r>
              <a:rPr lang="en-US" dirty="0"/>
              <a:t>This training program aligns perfectly with our mission by equipping our team with the skills and confidence needed to maximize the potential of our platform and give excellent services to out clients.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three are our primary learning objectives for participants. </a:t>
            </a:r>
          </a:p>
          <a:p>
            <a:endParaRPr lang="en-US" dirty="0"/>
          </a:p>
          <a:p>
            <a:r>
              <a:rPr lang="en-US" dirty="0"/>
              <a:t>First, we aim to ensure all team members </a:t>
            </a:r>
            <a:r>
              <a:rPr lang="en-US" b="1" dirty="0"/>
              <a:t>adhere to established processes</a:t>
            </a:r>
            <a:r>
              <a:rPr lang="en-US" dirty="0"/>
              <a:t>, which will boost operational efficiency and reduce errors. Second, we seek </a:t>
            </a:r>
            <a:r>
              <a:rPr lang="en-US" b="1" dirty="0"/>
              <a:t>to improve internal and external communication</a:t>
            </a:r>
            <a:r>
              <a:rPr lang="en-US" dirty="0"/>
              <a:t> with high value clients, which will minimize misunderstandings, enhance collaboration, and lead to better campaign performance. Lastly, we want to empower our client-facing team members to </a:t>
            </a:r>
            <a:r>
              <a:rPr lang="en-US" b="1" dirty="0"/>
              <a:t>confidently engage with high-level decision-makers</a:t>
            </a:r>
            <a:r>
              <a:rPr lang="en-US" dirty="0"/>
              <a:t>, driving revenue growth through effective upselling.</a:t>
            </a:r>
          </a:p>
          <a:p>
            <a:endParaRPr lang="en-US" dirty="0"/>
          </a:p>
          <a:p>
            <a:r>
              <a:rPr lang="en-US" dirty="0"/>
              <a:t>6:00</a:t>
            </a:r>
          </a:p>
        </p:txBody>
      </p:sp>
      <p:sp>
        <p:nvSpPr>
          <p:cNvPr id="4" name="Slide Number Placeholder 3"/>
          <p:cNvSpPr>
            <a:spLocks noGrp="1"/>
          </p:cNvSpPr>
          <p:nvPr>
            <p:ph type="sldNum" sz="quarter" idx="5"/>
          </p:nvPr>
        </p:nvSpPr>
        <p:spPr/>
        <p:txBody>
          <a:bodyPr/>
          <a:lstStyle/>
          <a:p>
            <a:fld id="{BCAFB5A5-2191-4494-B7FC-E14B2DDC2952}" type="slidenum">
              <a:rPr lang="en-US" smtClean="0"/>
              <a:t>4</a:t>
            </a:fld>
            <a:endParaRPr lang="en-US" dirty="0"/>
          </a:p>
        </p:txBody>
      </p:sp>
    </p:spTree>
    <p:extLst>
      <p:ext uri="{BB962C8B-B14F-4D97-AF65-F5344CB8AC3E}">
        <p14:creationId xmlns:p14="http://schemas.microsoft.com/office/powerpoint/2010/main" val="4155170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6:00 </a:t>
            </a:r>
          </a:p>
          <a:p>
            <a:endParaRPr lang="en-US" dirty="0"/>
          </a:p>
          <a:p>
            <a:r>
              <a:rPr lang="en-US" dirty="0"/>
              <a:t>Our proposed solution is a comprehensive 1-day in-person program focusing on effective communication with both internal teams and high-value customers. The program is structured into three modules that cover each of the learning objectives. We will cover the content of those modules in a couple slides.</a:t>
            </a:r>
          </a:p>
          <a:p>
            <a:endParaRPr lang="en-US" dirty="0"/>
          </a:p>
          <a:p>
            <a:r>
              <a:rPr lang="en-US" dirty="0"/>
              <a:t>The training will utilize interactive workshops, role-playing exercises, group discussions, fun activities and multimedia presentations. These methods are designed to engage participants actively and reinforce learning through learning frameworks of experience, collaboration, and peer discussion.</a:t>
            </a:r>
          </a:p>
          <a:p>
            <a:endParaRPr lang="en-US" dirty="0"/>
          </a:p>
          <a:p>
            <a:r>
              <a:rPr lang="en-US" dirty="0"/>
              <a:t>8:00</a:t>
            </a:r>
          </a:p>
        </p:txBody>
      </p:sp>
      <p:sp>
        <p:nvSpPr>
          <p:cNvPr id="4" name="Slide Number Placeholder 3"/>
          <p:cNvSpPr>
            <a:spLocks noGrp="1"/>
          </p:cNvSpPr>
          <p:nvPr>
            <p:ph type="sldNum" sz="quarter" idx="5"/>
          </p:nvPr>
        </p:nvSpPr>
        <p:spPr/>
        <p:txBody>
          <a:bodyPr/>
          <a:lstStyle/>
          <a:p>
            <a:fld id="{BCAFB5A5-2191-4494-B7FC-E14B2DDC2952}" type="slidenum">
              <a:rPr lang="en-US" smtClean="0"/>
              <a:t>5</a:t>
            </a:fld>
            <a:endParaRPr lang="en-US" dirty="0"/>
          </a:p>
        </p:txBody>
      </p:sp>
    </p:spTree>
    <p:extLst>
      <p:ext uri="{BB962C8B-B14F-4D97-AF65-F5344CB8AC3E}">
        <p14:creationId xmlns:p14="http://schemas.microsoft.com/office/powerpoint/2010/main" val="420494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8:00 </a:t>
            </a:r>
          </a:p>
          <a:p>
            <a:endParaRPr lang="en-US" dirty="0"/>
          </a:p>
          <a:p>
            <a:r>
              <a:rPr lang="en-US" dirty="0"/>
              <a:t>The launch timeline for this training program begins 12 weeks prior to the training day. In the initial phase, we will send invites to participants, confirm attendance, develop training materials, and organize logistics. </a:t>
            </a:r>
          </a:p>
          <a:p>
            <a:endParaRPr lang="en-US" dirty="0"/>
          </a:p>
          <a:p>
            <a:r>
              <a:rPr lang="en-US" b="1" dirty="0"/>
              <a:t>Six weeks </a:t>
            </a:r>
            <a:r>
              <a:rPr lang="en-US" b="0" dirty="0"/>
              <a:t>prior</a:t>
            </a:r>
            <a:r>
              <a:rPr lang="en-US" dirty="0"/>
              <a:t>, we will complete the development of the training materials. </a:t>
            </a:r>
          </a:p>
          <a:p>
            <a:endParaRPr lang="en-US" dirty="0"/>
          </a:p>
          <a:p>
            <a:r>
              <a:rPr lang="en-US" b="1" dirty="0"/>
              <a:t>Four weeks </a:t>
            </a:r>
            <a:r>
              <a:rPr lang="en-US" dirty="0"/>
              <a:t>before the event, we will handle attendee logistics, including travel and accommodation arrangements. </a:t>
            </a:r>
          </a:p>
          <a:p>
            <a:endParaRPr lang="en-US" dirty="0"/>
          </a:p>
          <a:p>
            <a:r>
              <a:rPr lang="en-US" b="1" dirty="0"/>
              <a:t>Two weeks </a:t>
            </a:r>
            <a:r>
              <a:rPr lang="en-US" dirty="0"/>
              <a:t>before the training, we will engage participants by distributing preliminary materials and surveys to tailor the training to their specific needs. </a:t>
            </a:r>
          </a:p>
          <a:p>
            <a:endParaRPr lang="en-US" dirty="0"/>
          </a:p>
          <a:p>
            <a:r>
              <a:rPr lang="en-US" dirty="0"/>
              <a:t>We will host the </a:t>
            </a:r>
            <a:r>
              <a:rPr lang="en-US" b="1" dirty="0"/>
              <a:t>training day </a:t>
            </a:r>
            <a:r>
              <a:rPr lang="en-US" dirty="0"/>
              <a:t>in the Chicago office. Piloting with 25 total participants from 5 services teams.  </a:t>
            </a:r>
          </a:p>
          <a:p>
            <a:endParaRPr lang="en-US" dirty="0"/>
          </a:p>
          <a:p>
            <a:r>
              <a:rPr lang="en-US" b="1" dirty="0"/>
              <a:t>Post-training</a:t>
            </a:r>
            <a:r>
              <a:rPr lang="en-US" dirty="0"/>
              <a:t>, we will use the Kirkpatrick Evaluation Model to assess the program's impact and plan for future cohorts. We will cover what that looks like on another slide. </a:t>
            </a:r>
          </a:p>
          <a:p>
            <a:endParaRPr lang="en-US" dirty="0"/>
          </a:p>
          <a:p>
            <a:r>
              <a:rPr lang="en-US" dirty="0"/>
              <a:t>10:00</a:t>
            </a:r>
          </a:p>
        </p:txBody>
      </p:sp>
      <p:sp>
        <p:nvSpPr>
          <p:cNvPr id="4" name="Slide Number Placeholder 3"/>
          <p:cNvSpPr>
            <a:spLocks noGrp="1"/>
          </p:cNvSpPr>
          <p:nvPr>
            <p:ph type="sldNum" sz="quarter" idx="5"/>
          </p:nvPr>
        </p:nvSpPr>
        <p:spPr/>
        <p:txBody>
          <a:bodyPr/>
          <a:lstStyle/>
          <a:p>
            <a:fld id="{BCAFB5A5-2191-4494-B7FC-E14B2DDC2952}" type="slidenum">
              <a:rPr lang="en-US" smtClean="0"/>
              <a:t>6</a:t>
            </a:fld>
            <a:endParaRPr lang="en-US" dirty="0"/>
          </a:p>
        </p:txBody>
      </p:sp>
    </p:spTree>
    <p:extLst>
      <p:ext uri="{BB962C8B-B14F-4D97-AF65-F5344CB8AC3E}">
        <p14:creationId xmlns:p14="http://schemas.microsoft.com/office/powerpoint/2010/main" val="3024058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a:t>
            </a:r>
          </a:p>
          <a:p>
            <a:endParaRPr lang="en-US" dirty="0"/>
          </a:p>
          <a:p>
            <a:r>
              <a:rPr lang="en-US" dirty="0"/>
              <a:t>*Walk through a very high level of the agenda. We will discuss the details in coming slides. </a:t>
            </a:r>
          </a:p>
          <a:p>
            <a:endParaRPr lang="en-US" dirty="0"/>
          </a:p>
          <a:p>
            <a:r>
              <a:rPr lang="en-US" dirty="0"/>
              <a:t>After lunch everyone is always a bit tired. Food is digesting and they are not in the learning mindset anymore. To ease everyone back in, we will do an energizer game that integrates into the Module 2 content. </a:t>
            </a:r>
          </a:p>
          <a:p>
            <a:endParaRPr lang="en-US" dirty="0"/>
          </a:p>
          <a:p>
            <a:endParaRPr lang="en-US" dirty="0"/>
          </a:p>
          <a:p>
            <a:r>
              <a:rPr lang="en-US" dirty="0"/>
              <a:t>12:00</a:t>
            </a:r>
          </a:p>
        </p:txBody>
      </p:sp>
      <p:sp>
        <p:nvSpPr>
          <p:cNvPr id="4" name="Slide Number Placeholder 3"/>
          <p:cNvSpPr>
            <a:spLocks noGrp="1"/>
          </p:cNvSpPr>
          <p:nvPr>
            <p:ph type="sldNum" sz="quarter" idx="5"/>
          </p:nvPr>
        </p:nvSpPr>
        <p:spPr/>
        <p:txBody>
          <a:bodyPr/>
          <a:lstStyle/>
          <a:p>
            <a:fld id="{BCAFB5A5-2191-4494-B7FC-E14B2DDC2952}" type="slidenum">
              <a:rPr lang="en-US" smtClean="0"/>
              <a:t>7</a:t>
            </a:fld>
            <a:endParaRPr lang="en-US" dirty="0"/>
          </a:p>
        </p:txBody>
      </p:sp>
    </p:spTree>
    <p:extLst>
      <p:ext uri="{BB962C8B-B14F-4D97-AF65-F5344CB8AC3E}">
        <p14:creationId xmlns:p14="http://schemas.microsoft.com/office/powerpoint/2010/main" val="1189285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12:00</a:t>
            </a:r>
          </a:p>
          <a:p>
            <a:endParaRPr lang="en-US" dirty="0"/>
          </a:p>
          <a:p>
            <a:r>
              <a:rPr lang="en-US" dirty="0"/>
              <a:t>Module 1 will cover our </a:t>
            </a:r>
            <a:r>
              <a:rPr lang="en-US" b="1" dirty="0"/>
              <a:t>current workflows and protocols </a:t>
            </a:r>
            <a:r>
              <a:rPr lang="en-US" dirty="0"/>
              <a:t>as it pertains to the most </a:t>
            </a:r>
            <a:r>
              <a:rPr lang="en-US" b="1" dirty="0"/>
              <a:t>common process deviations</a:t>
            </a:r>
            <a:r>
              <a:rPr lang="en-US" dirty="0"/>
              <a:t>. The goal here is to make sure everyone understands and follows these established processes. By doing so, we ensure consistency and efficiency in our campaign execution, which ultimately leads to better results for our clients. </a:t>
            </a:r>
            <a:r>
              <a:rPr lang="en-US" b="1" dirty="0"/>
              <a:t>Consistency is key</a:t>
            </a:r>
            <a:r>
              <a:rPr lang="en-US" dirty="0"/>
              <a:t> to maintaining high standards and minimizing errors. </a:t>
            </a:r>
            <a:r>
              <a:rPr lang="en-US" b="1" dirty="0"/>
              <a:t>Basis has a wide number </a:t>
            </a:r>
            <a:r>
              <a:rPr lang="en-US" dirty="0"/>
              <a:t>of processes when it comes to building and managing campaigns. During the module creation, the E&amp;D team would identify the most common process deviations and its impact on campaign performance. Managers will also be asked to come prepared with bottlenecks and mistakes they commonly see.  </a:t>
            </a:r>
          </a:p>
          <a:p>
            <a:endParaRPr lang="en-US" dirty="0"/>
          </a:p>
          <a:p>
            <a:r>
              <a:rPr lang="en-US" dirty="0"/>
              <a:t>We'll introduce </a:t>
            </a:r>
            <a:r>
              <a:rPr lang="en-US" b="1" dirty="0"/>
              <a:t>Business Process Management</a:t>
            </a:r>
            <a:r>
              <a:rPr lang="en-US" dirty="0"/>
              <a:t>, or BPM, which is a systematic approach to improving our processes. BPM can significantly increase efficiency, reduce errors, and enhance our agility. We’ll provide some concrete examples of how BPM can be applied to improve our advertising campaign processes</a:t>
            </a:r>
          </a:p>
          <a:p>
            <a:endParaRPr lang="en-US" dirty="0"/>
          </a:p>
          <a:p>
            <a:r>
              <a:rPr lang="en-US" dirty="0"/>
              <a:t>Next, we’ll break out into our normal teams, each guided by their manager. This section would focus on learning and problem solving. Managers will lead a discussion on the effects of the identified deviations. Teams will brainstorm solutions, listing the impacts of deviations, key steps needed to fix them, available resources, and potential assistance from people outside the team. This </a:t>
            </a:r>
            <a:r>
              <a:rPr lang="en-US" b="1" dirty="0"/>
              <a:t>collaborative problem-solving session </a:t>
            </a:r>
            <a:r>
              <a:rPr lang="en-US" dirty="0"/>
              <a:t>will help us develop practical strategies to address these issues effectively. </a:t>
            </a:r>
          </a:p>
          <a:p>
            <a:endParaRPr lang="en-US" dirty="0"/>
          </a:p>
          <a:p>
            <a:r>
              <a:rPr lang="en-US" dirty="0"/>
              <a:t>Finally, each team will write their </a:t>
            </a:r>
            <a:r>
              <a:rPr lang="en-US" b="1" dirty="0"/>
              <a:t>action plans </a:t>
            </a:r>
            <a:r>
              <a:rPr lang="en-US" dirty="0"/>
              <a:t>on jumbo Post-it notes. They will share their plans with the larger group and ask for feedback. </a:t>
            </a:r>
          </a:p>
          <a:p>
            <a:endParaRPr lang="en-US" dirty="0"/>
          </a:p>
          <a:p>
            <a:r>
              <a:rPr lang="en-US" dirty="0"/>
              <a:t>14:00</a:t>
            </a:r>
          </a:p>
        </p:txBody>
      </p:sp>
      <p:sp>
        <p:nvSpPr>
          <p:cNvPr id="4" name="Slide Number Placeholder 3"/>
          <p:cNvSpPr>
            <a:spLocks noGrp="1"/>
          </p:cNvSpPr>
          <p:nvPr>
            <p:ph type="sldNum" sz="quarter" idx="5"/>
          </p:nvPr>
        </p:nvSpPr>
        <p:spPr/>
        <p:txBody>
          <a:bodyPr/>
          <a:lstStyle/>
          <a:p>
            <a:fld id="{BCAFB5A5-2191-4494-B7FC-E14B2DDC2952}" type="slidenum">
              <a:rPr lang="en-US" smtClean="0"/>
              <a:t>8</a:t>
            </a:fld>
            <a:endParaRPr lang="en-US" dirty="0"/>
          </a:p>
        </p:txBody>
      </p:sp>
    </p:spTree>
    <p:extLst>
      <p:ext uri="{BB962C8B-B14F-4D97-AF65-F5344CB8AC3E}">
        <p14:creationId xmlns:p14="http://schemas.microsoft.com/office/powerpoint/2010/main" val="884496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14:00</a:t>
            </a:r>
          </a:p>
          <a:p>
            <a:endParaRPr lang="en-US" dirty="0"/>
          </a:p>
          <a:p>
            <a:r>
              <a:rPr lang="en-US" dirty="0"/>
              <a:t>In Module 2, our primary goal is to enhance communication and ensure team alignment. This module will assist with the development of communication between teams and between clients. </a:t>
            </a:r>
          </a:p>
          <a:p>
            <a:endParaRPr lang="en-US" dirty="0"/>
          </a:p>
          <a:p>
            <a:r>
              <a:rPr lang="en-US" b="1" dirty="0"/>
              <a:t>After lunch they will play a game called fishbowl. </a:t>
            </a:r>
            <a:r>
              <a:rPr lang="en-US" dirty="0"/>
              <a:t>It is typically played at dinner parties, challenging teams to variations of charades. Participants take turns, describing random nouns out of a pile of paper. For the first round, they can verbally describe the noun, but not say the exact item. Next round, the same words are used in random order. Now, participants can only use nonverbal gestures. Next, for the third and final round, using the same nouns in random order, participants are only allowed to use one word to describe their noun.</a:t>
            </a:r>
          </a:p>
          <a:p>
            <a:endParaRPr lang="en-US" dirty="0"/>
          </a:p>
          <a:p>
            <a:r>
              <a:rPr lang="en-US" dirty="0"/>
              <a:t>Not only is this a fun team bonding activity, but it is a great way to illustrate communication barriers. Most teams struggle to guess the noun until 5 guesses. Illustrating miscommunication when only relying on one channel of communication.    </a:t>
            </a:r>
          </a:p>
          <a:p>
            <a:endParaRPr lang="en-US" dirty="0"/>
          </a:p>
          <a:p>
            <a:r>
              <a:rPr lang="en-US" dirty="0"/>
              <a:t>Rolling into the content of the module, first, we will cover the concepts of </a:t>
            </a:r>
            <a:r>
              <a:rPr lang="en-US" b="1" dirty="0"/>
              <a:t>communication channels</a:t>
            </a:r>
            <a:r>
              <a:rPr lang="en-US" dirty="0"/>
              <a:t>. In fishbowl we used verbal and nonverbal channels. At basis we also use physical channels such as project planner software, the DSP, Teams, email, and so on. It's important to utilize multiple channels to minimize misunderstanding. For instance, following up a verbal conversation with a written summary can help reinforce key points. Using large post-its around the room, participants will walk around, adding specific channels of communications to verbal, non-verbal, and physical channel categories. This will be a quick brainstorm collaboration. </a:t>
            </a:r>
          </a:p>
          <a:p>
            <a:endParaRPr lang="en-US" dirty="0"/>
          </a:p>
          <a:p>
            <a:r>
              <a:rPr lang="en-US" dirty="0"/>
              <a:t>Next, we need to identify common </a:t>
            </a:r>
            <a:r>
              <a:rPr lang="en-US" b="1" dirty="0"/>
              <a:t>communication barriers </a:t>
            </a:r>
            <a:r>
              <a:rPr lang="en-US" dirty="0"/>
              <a:t>in our high-pressure, fast-paced environment. Barriers such as misinterpretations, lack of feedback, and information overload can hinder effective communication. We will cover some techniques for overcoming these barriers such as active listening, clear and concise messaging, and regular feedback sessions.</a:t>
            </a:r>
          </a:p>
          <a:p>
            <a:endParaRPr lang="en-US" dirty="0"/>
          </a:p>
          <a:p>
            <a:r>
              <a:rPr lang="en-US" dirty="0"/>
              <a:t>We will cover Implementing effective </a:t>
            </a:r>
            <a:r>
              <a:rPr lang="en-US" b="1" dirty="0"/>
              <a:t>feedback loops </a:t>
            </a:r>
            <a:r>
              <a:rPr lang="en-US" dirty="0"/>
              <a:t>such as check-in calls, process reviews, or simply asking if someone has any questions. Continuous practice of feedback loops will allow our teams and clients to maintain alignment and avoid miscommunication.</a:t>
            </a:r>
            <a:br>
              <a:rPr lang="en-US" dirty="0"/>
            </a:br>
            <a:br>
              <a:rPr lang="en-US" dirty="0"/>
            </a:br>
            <a:r>
              <a:rPr lang="en-US" dirty="0"/>
              <a:t>Finally, we will go over some best practices for maintaining and </a:t>
            </a:r>
            <a:r>
              <a:rPr lang="en-US" b="1" dirty="0"/>
              <a:t>updating our communicating channels</a:t>
            </a:r>
            <a:r>
              <a:rPr lang="en-US" dirty="0"/>
              <a:t>. For example, updating campaigns on the DSP and teams project planners.</a:t>
            </a:r>
          </a:p>
          <a:p>
            <a:endParaRPr lang="en-US" dirty="0"/>
          </a:p>
          <a:p>
            <a:r>
              <a:rPr lang="en-US" dirty="0"/>
              <a:t>16:00</a:t>
            </a:r>
          </a:p>
        </p:txBody>
      </p:sp>
      <p:sp>
        <p:nvSpPr>
          <p:cNvPr id="4" name="Slide Number Placeholder 3"/>
          <p:cNvSpPr>
            <a:spLocks noGrp="1"/>
          </p:cNvSpPr>
          <p:nvPr>
            <p:ph type="sldNum" sz="quarter" idx="5"/>
          </p:nvPr>
        </p:nvSpPr>
        <p:spPr/>
        <p:txBody>
          <a:bodyPr/>
          <a:lstStyle/>
          <a:p>
            <a:fld id="{BCAFB5A5-2191-4494-B7FC-E14B2DDC2952}" type="slidenum">
              <a:rPr lang="en-US" smtClean="0"/>
              <a:t>9</a:t>
            </a:fld>
            <a:endParaRPr lang="en-US" dirty="0"/>
          </a:p>
        </p:txBody>
      </p:sp>
    </p:spTree>
    <p:extLst>
      <p:ext uri="{BB962C8B-B14F-4D97-AF65-F5344CB8AC3E}">
        <p14:creationId xmlns:p14="http://schemas.microsoft.com/office/powerpoint/2010/main" val="3895561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3.png"/><Relationship Id="rId5" Type="http://schemas.openxmlformats.org/officeDocument/2006/relationships/image" Target="../media/image2.png"/><Relationship Id="rId10" Type="http://schemas.openxmlformats.org/officeDocument/2006/relationships/image" Target="../media/image12.svg"/><Relationship Id="rId4" Type="http://schemas.openxmlformats.org/officeDocument/2006/relationships/image" Target="../media/image8.sv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jpe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3.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dirty="0"/>
          </a:p>
        </p:txBody>
      </p:sp>
      <p:sp>
        <p:nvSpPr>
          <p:cNvPr id="3" name="Freeform 3"/>
          <p:cNvSpPr/>
          <p:nvPr/>
        </p:nvSpPr>
        <p:spPr>
          <a:xfrm rot="553900">
            <a:off x="-1103269" y="6104991"/>
            <a:ext cx="23018043" cy="7826135"/>
          </a:xfrm>
          <a:custGeom>
            <a:avLst/>
            <a:gdLst/>
            <a:ahLst/>
            <a:cxnLst/>
            <a:rect l="l" t="t" r="r" b="b"/>
            <a:pathLst>
              <a:path w="23018043" h="7826135">
                <a:moveTo>
                  <a:pt x="0" y="0"/>
                </a:moveTo>
                <a:lnTo>
                  <a:pt x="23018043" y="0"/>
                </a:lnTo>
                <a:lnTo>
                  <a:pt x="23018043" y="7826135"/>
                </a:lnTo>
                <a:lnTo>
                  <a:pt x="0" y="78261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a:off x="7420388" y="1028700"/>
            <a:ext cx="2787175" cy="985963"/>
          </a:xfrm>
          <a:custGeom>
            <a:avLst/>
            <a:gdLst/>
            <a:ahLst/>
            <a:cxnLst/>
            <a:rect l="l" t="t" r="r" b="b"/>
            <a:pathLst>
              <a:path w="2787175" h="985963">
                <a:moveTo>
                  <a:pt x="0" y="0"/>
                </a:moveTo>
                <a:lnTo>
                  <a:pt x="2787175" y="0"/>
                </a:lnTo>
                <a:lnTo>
                  <a:pt x="2787175" y="985963"/>
                </a:lnTo>
                <a:lnTo>
                  <a:pt x="0" y="985963"/>
                </a:lnTo>
                <a:lnTo>
                  <a:pt x="0" y="0"/>
                </a:lnTo>
                <a:close/>
              </a:path>
            </a:pathLst>
          </a:custGeom>
          <a:blipFill>
            <a:blip r:embed="rId6"/>
            <a:stretch>
              <a:fillRect/>
            </a:stretch>
          </a:blipFill>
        </p:spPr>
        <p:txBody>
          <a:bodyPr/>
          <a:lstStyle/>
          <a:p>
            <a:endParaRPr lang="en-US" dirty="0"/>
          </a:p>
        </p:txBody>
      </p:sp>
      <p:sp>
        <p:nvSpPr>
          <p:cNvPr id="5" name="TextBox 5"/>
          <p:cNvSpPr txBox="1"/>
          <p:nvPr/>
        </p:nvSpPr>
        <p:spPr>
          <a:xfrm>
            <a:off x="2228880" y="3672022"/>
            <a:ext cx="13830239" cy="1062086"/>
          </a:xfrm>
          <a:prstGeom prst="rect">
            <a:avLst/>
          </a:prstGeom>
        </p:spPr>
        <p:txBody>
          <a:bodyPr lIns="0" tIns="0" rIns="0" bIns="0" rtlCol="0" anchor="t">
            <a:spAutoFit/>
          </a:bodyPr>
          <a:lstStyle/>
          <a:p>
            <a:pPr algn="ctr">
              <a:lnSpc>
                <a:spcPts val="7987"/>
              </a:lnSpc>
            </a:pPr>
            <a:r>
              <a:rPr lang="en-US" sz="7607" dirty="0">
                <a:solidFill>
                  <a:srgbClr val="FFFFFF"/>
                </a:solidFill>
                <a:latin typeface="Garet Ultra-Bold"/>
                <a:ea typeface="Garet Ultra-Bold"/>
                <a:cs typeface="Garet Ultra-Bold"/>
                <a:sym typeface="Garet Ultra-Bold"/>
              </a:rPr>
              <a:t>TRAINING PROPOSAL</a:t>
            </a:r>
          </a:p>
        </p:txBody>
      </p:sp>
      <p:sp>
        <p:nvSpPr>
          <p:cNvPr id="6" name="TextBox 6"/>
          <p:cNvSpPr txBox="1"/>
          <p:nvPr/>
        </p:nvSpPr>
        <p:spPr>
          <a:xfrm>
            <a:off x="6863868" y="5845313"/>
            <a:ext cx="4560265" cy="532992"/>
          </a:xfrm>
          <a:prstGeom prst="rect">
            <a:avLst/>
          </a:prstGeom>
        </p:spPr>
        <p:txBody>
          <a:bodyPr lIns="0" tIns="0" rIns="0" bIns="0" rtlCol="0" anchor="t">
            <a:spAutoFit/>
          </a:bodyPr>
          <a:lstStyle/>
          <a:p>
            <a:pPr algn="ctr">
              <a:lnSpc>
                <a:spcPts val="4235"/>
              </a:lnSpc>
            </a:pPr>
            <a:r>
              <a:rPr lang="en-US" sz="3589" dirty="0">
                <a:solidFill>
                  <a:srgbClr val="FFFFFF"/>
                </a:solidFill>
                <a:latin typeface="Garet"/>
                <a:ea typeface="Garet"/>
                <a:cs typeface="Garet"/>
                <a:sym typeface="Garet"/>
              </a:rPr>
              <a:t>Elon Kline</a:t>
            </a:r>
          </a:p>
        </p:txBody>
      </p:sp>
      <p:sp>
        <p:nvSpPr>
          <p:cNvPr id="7" name="TextBox 7"/>
          <p:cNvSpPr txBox="1"/>
          <p:nvPr/>
        </p:nvSpPr>
        <p:spPr>
          <a:xfrm>
            <a:off x="7420388" y="5158897"/>
            <a:ext cx="3447225" cy="257791"/>
          </a:xfrm>
          <a:prstGeom prst="rect">
            <a:avLst/>
          </a:prstGeom>
        </p:spPr>
        <p:txBody>
          <a:bodyPr lIns="0" tIns="0" rIns="0" bIns="0" rtlCol="0" anchor="t">
            <a:spAutoFit/>
          </a:bodyPr>
          <a:lstStyle/>
          <a:p>
            <a:pPr algn="ctr">
              <a:lnSpc>
                <a:spcPts val="2089"/>
              </a:lnSpc>
            </a:pPr>
            <a:r>
              <a:rPr lang="en-US" sz="1770" dirty="0">
                <a:solidFill>
                  <a:srgbClr val="FFFFFF"/>
                </a:solidFill>
                <a:latin typeface="Montserrat"/>
                <a:ea typeface="Montserrat"/>
                <a:cs typeface="Montserrat"/>
                <a:sym typeface="Montserrat"/>
              </a:rPr>
              <a:t>Presented by: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grpSp>
        <p:nvGrpSpPr>
          <p:cNvPr id="2" name="Group 2"/>
          <p:cNvGrpSpPr/>
          <p:nvPr/>
        </p:nvGrpSpPr>
        <p:grpSpPr>
          <a:xfrm>
            <a:off x="4620292" y="4302621"/>
            <a:ext cx="188930" cy="1250610"/>
            <a:chOff x="0" y="0"/>
            <a:chExt cx="251907" cy="1667480"/>
          </a:xfrm>
        </p:grpSpPr>
        <p:sp>
          <p:nvSpPr>
            <p:cNvPr id="3" name="AutoShape 3"/>
            <p:cNvSpPr/>
            <p:nvPr/>
          </p:nvSpPr>
          <p:spPr>
            <a:xfrm rot="5400000">
              <a:off x="-629706" y="734081"/>
              <a:ext cx="1511318" cy="0"/>
            </a:xfrm>
            <a:prstGeom prst="line">
              <a:avLst/>
            </a:prstGeom>
            <a:ln w="43155" cap="flat">
              <a:solidFill>
                <a:srgbClr val="FFFFFF"/>
              </a:solidFill>
              <a:prstDash val="sysDash"/>
              <a:headEnd type="none" w="sm" len="sm"/>
              <a:tailEnd type="none" w="sm" len="sm"/>
            </a:ln>
          </p:spPr>
          <p:txBody>
            <a:bodyPr/>
            <a:lstStyle/>
            <a:p>
              <a:endParaRPr lang="en-US" dirty="0"/>
            </a:p>
          </p:txBody>
        </p:sp>
        <p:grpSp>
          <p:nvGrpSpPr>
            <p:cNvPr id="4" name="Group 4"/>
            <p:cNvGrpSpPr/>
            <p:nvPr/>
          </p:nvGrpSpPr>
          <p:grpSpPr>
            <a:xfrm>
              <a:off x="0" y="1415573"/>
              <a:ext cx="251907" cy="251907"/>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dirty="0"/>
              </a:p>
            </p:txBody>
          </p:sp>
          <p:sp>
            <p:nvSpPr>
              <p:cNvPr id="6" name="TextBox 6"/>
              <p:cNvSpPr txBox="1"/>
              <p:nvPr/>
            </p:nvSpPr>
            <p:spPr>
              <a:xfrm>
                <a:off x="76200" y="66675"/>
                <a:ext cx="660400" cy="669925"/>
              </a:xfrm>
              <a:prstGeom prst="rect">
                <a:avLst/>
              </a:prstGeom>
            </p:spPr>
            <p:txBody>
              <a:bodyPr lIns="50800" tIns="50800" rIns="50800" bIns="50800" rtlCol="0" anchor="ctr"/>
              <a:lstStyle/>
              <a:p>
                <a:pPr algn="ctr">
                  <a:lnSpc>
                    <a:spcPts val="103"/>
                  </a:lnSpc>
                </a:pPr>
                <a:endParaRPr dirty="0"/>
              </a:p>
            </p:txBody>
          </p:sp>
        </p:grpSp>
      </p:grpSp>
      <p:grpSp>
        <p:nvGrpSpPr>
          <p:cNvPr id="7" name="Group 7"/>
          <p:cNvGrpSpPr/>
          <p:nvPr/>
        </p:nvGrpSpPr>
        <p:grpSpPr>
          <a:xfrm>
            <a:off x="7579265" y="4302621"/>
            <a:ext cx="188930" cy="1250610"/>
            <a:chOff x="0" y="0"/>
            <a:chExt cx="251907" cy="1667480"/>
          </a:xfrm>
        </p:grpSpPr>
        <p:sp>
          <p:nvSpPr>
            <p:cNvPr id="8" name="AutoShape 8"/>
            <p:cNvSpPr/>
            <p:nvPr/>
          </p:nvSpPr>
          <p:spPr>
            <a:xfrm rot="5400000">
              <a:off x="-629706" y="734081"/>
              <a:ext cx="1511318" cy="0"/>
            </a:xfrm>
            <a:prstGeom prst="line">
              <a:avLst/>
            </a:prstGeom>
            <a:ln w="43155" cap="flat">
              <a:solidFill>
                <a:srgbClr val="FFFFFF"/>
              </a:solidFill>
              <a:prstDash val="sysDash"/>
              <a:headEnd type="none" w="sm" len="sm"/>
              <a:tailEnd type="none" w="sm" len="sm"/>
            </a:ln>
          </p:spPr>
          <p:txBody>
            <a:bodyPr/>
            <a:lstStyle/>
            <a:p>
              <a:endParaRPr lang="en-US" dirty="0"/>
            </a:p>
          </p:txBody>
        </p:sp>
        <p:grpSp>
          <p:nvGrpSpPr>
            <p:cNvPr id="9" name="Group 9"/>
            <p:cNvGrpSpPr/>
            <p:nvPr/>
          </p:nvGrpSpPr>
          <p:grpSpPr>
            <a:xfrm>
              <a:off x="0" y="1415573"/>
              <a:ext cx="251907" cy="25190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dirty="0"/>
              </a:p>
            </p:txBody>
          </p:sp>
          <p:sp>
            <p:nvSpPr>
              <p:cNvPr id="11" name="TextBox 11"/>
              <p:cNvSpPr txBox="1"/>
              <p:nvPr/>
            </p:nvSpPr>
            <p:spPr>
              <a:xfrm>
                <a:off x="76200" y="66675"/>
                <a:ext cx="660400" cy="669925"/>
              </a:xfrm>
              <a:prstGeom prst="rect">
                <a:avLst/>
              </a:prstGeom>
            </p:spPr>
            <p:txBody>
              <a:bodyPr lIns="50800" tIns="50800" rIns="50800" bIns="50800" rtlCol="0" anchor="ctr"/>
              <a:lstStyle/>
              <a:p>
                <a:pPr algn="ctr">
                  <a:lnSpc>
                    <a:spcPts val="103"/>
                  </a:lnSpc>
                </a:pPr>
                <a:endParaRPr dirty="0"/>
              </a:p>
            </p:txBody>
          </p:sp>
        </p:grpSp>
      </p:grpSp>
      <p:grpSp>
        <p:nvGrpSpPr>
          <p:cNvPr id="12" name="Group 12"/>
          <p:cNvGrpSpPr/>
          <p:nvPr/>
        </p:nvGrpSpPr>
        <p:grpSpPr>
          <a:xfrm>
            <a:off x="10538239" y="4373424"/>
            <a:ext cx="188930" cy="1250610"/>
            <a:chOff x="0" y="0"/>
            <a:chExt cx="251907" cy="1667480"/>
          </a:xfrm>
        </p:grpSpPr>
        <p:sp>
          <p:nvSpPr>
            <p:cNvPr id="13" name="AutoShape 13"/>
            <p:cNvSpPr/>
            <p:nvPr/>
          </p:nvSpPr>
          <p:spPr>
            <a:xfrm rot="5400000">
              <a:off x="-629706" y="734081"/>
              <a:ext cx="1511318" cy="0"/>
            </a:xfrm>
            <a:prstGeom prst="line">
              <a:avLst/>
            </a:prstGeom>
            <a:ln w="43155" cap="flat">
              <a:solidFill>
                <a:srgbClr val="FFFFFF"/>
              </a:solidFill>
              <a:prstDash val="sysDash"/>
              <a:headEnd type="none" w="sm" len="sm"/>
              <a:tailEnd type="none" w="sm" len="sm"/>
            </a:ln>
          </p:spPr>
          <p:txBody>
            <a:bodyPr/>
            <a:lstStyle/>
            <a:p>
              <a:endParaRPr lang="en-US" dirty="0"/>
            </a:p>
          </p:txBody>
        </p:sp>
        <p:grpSp>
          <p:nvGrpSpPr>
            <p:cNvPr id="14" name="Group 14"/>
            <p:cNvGrpSpPr/>
            <p:nvPr/>
          </p:nvGrpSpPr>
          <p:grpSpPr>
            <a:xfrm>
              <a:off x="0" y="1415573"/>
              <a:ext cx="251907" cy="25190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dirty="0"/>
              </a:p>
            </p:txBody>
          </p:sp>
          <p:sp>
            <p:nvSpPr>
              <p:cNvPr id="16" name="TextBox 16"/>
              <p:cNvSpPr txBox="1"/>
              <p:nvPr/>
            </p:nvSpPr>
            <p:spPr>
              <a:xfrm>
                <a:off x="76200" y="66675"/>
                <a:ext cx="660400" cy="669925"/>
              </a:xfrm>
              <a:prstGeom prst="rect">
                <a:avLst/>
              </a:prstGeom>
            </p:spPr>
            <p:txBody>
              <a:bodyPr lIns="50800" tIns="50800" rIns="50800" bIns="50800" rtlCol="0" anchor="ctr"/>
              <a:lstStyle/>
              <a:p>
                <a:pPr algn="ctr">
                  <a:lnSpc>
                    <a:spcPts val="103"/>
                  </a:lnSpc>
                </a:pPr>
                <a:endParaRPr dirty="0"/>
              </a:p>
            </p:txBody>
          </p:sp>
        </p:grpSp>
      </p:grpSp>
      <p:grpSp>
        <p:nvGrpSpPr>
          <p:cNvPr id="17" name="Group 17"/>
          <p:cNvGrpSpPr/>
          <p:nvPr/>
        </p:nvGrpSpPr>
        <p:grpSpPr>
          <a:xfrm>
            <a:off x="13498943" y="4302621"/>
            <a:ext cx="188930" cy="1250610"/>
            <a:chOff x="0" y="0"/>
            <a:chExt cx="251907" cy="1667480"/>
          </a:xfrm>
        </p:grpSpPr>
        <p:sp>
          <p:nvSpPr>
            <p:cNvPr id="18" name="AutoShape 18"/>
            <p:cNvSpPr/>
            <p:nvPr/>
          </p:nvSpPr>
          <p:spPr>
            <a:xfrm rot="5400000">
              <a:off x="-629706" y="734081"/>
              <a:ext cx="1511318" cy="0"/>
            </a:xfrm>
            <a:prstGeom prst="line">
              <a:avLst/>
            </a:prstGeom>
            <a:ln w="43155" cap="flat">
              <a:solidFill>
                <a:srgbClr val="FFFFFF"/>
              </a:solidFill>
              <a:prstDash val="sysDash"/>
              <a:headEnd type="none" w="sm" len="sm"/>
              <a:tailEnd type="none" w="sm" len="sm"/>
            </a:ln>
          </p:spPr>
          <p:txBody>
            <a:bodyPr/>
            <a:lstStyle/>
            <a:p>
              <a:endParaRPr lang="en-US" dirty="0"/>
            </a:p>
          </p:txBody>
        </p:sp>
        <p:grpSp>
          <p:nvGrpSpPr>
            <p:cNvPr id="19" name="Group 19"/>
            <p:cNvGrpSpPr/>
            <p:nvPr/>
          </p:nvGrpSpPr>
          <p:grpSpPr>
            <a:xfrm>
              <a:off x="0" y="1415573"/>
              <a:ext cx="251907" cy="25190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dirty="0"/>
              </a:p>
            </p:txBody>
          </p:sp>
          <p:sp>
            <p:nvSpPr>
              <p:cNvPr id="21" name="TextBox 21"/>
              <p:cNvSpPr txBox="1"/>
              <p:nvPr/>
            </p:nvSpPr>
            <p:spPr>
              <a:xfrm>
                <a:off x="76200" y="66675"/>
                <a:ext cx="660400" cy="669925"/>
              </a:xfrm>
              <a:prstGeom prst="rect">
                <a:avLst/>
              </a:prstGeom>
            </p:spPr>
            <p:txBody>
              <a:bodyPr lIns="50800" tIns="50800" rIns="50800" bIns="50800" rtlCol="0" anchor="ctr"/>
              <a:lstStyle/>
              <a:p>
                <a:pPr algn="ctr">
                  <a:lnSpc>
                    <a:spcPts val="103"/>
                  </a:lnSpc>
                </a:pPr>
                <a:endParaRPr dirty="0"/>
              </a:p>
            </p:txBody>
          </p:sp>
        </p:grpSp>
      </p:grpSp>
      <p:sp>
        <p:nvSpPr>
          <p:cNvPr id="22" name="AutoShape 22"/>
          <p:cNvSpPr/>
          <p:nvPr/>
        </p:nvSpPr>
        <p:spPr>
          <a:xfrm flipH="1">
            <a:off x="1794546" y="2988243"/>
            <a:ext cx="1312685" cy="1896"/>
          </a:xfrm>
          <a:prstGeom prst="line">
            <a:avLst/>
          </a:prstGeom>
          <a:ln w="28575" cap="flat">
            <a:solidFill>
              <a:srgbClr val="FFFFFF"/>
            </a:solidFill>
            <a:prstDash val="sysDash"/>
            <a:headEnd type="none" w="sm" len="sm"/>
            <a:tailEnd type="none" w="sm" len="sm"/>
          </a:ln>
        </p:spPr>
        <p:txBody>
          <a:bodyPr/>
          <a:lstStyle/>
          <a:p>
            <a:endParaRPr lang="en-US" dirty="0"/>
          </a:p>
        </p:txBody>
      </p:sp>
      <p:sp>
        <p:nvSpPr>
          <p:cNvPr id="23" name="AutoShape 23"/>
          <p:cNvSpPr/>
          <p:nvPr/>
        </p:nvSpPr>
        <p:spPr>
          <a:xfrm flipH="1">
            <a:off x="15132055" y="3018714"/>
            <a:ext cx="1312685" cy="1896"/>
          </a:xfrm>
          <a:prstGeom prst="line">
            <a:avLst/>
          </a:prstGeom>
          <a:ln w="28575" cap="flat">
            <a:solidFill>
              <a:srgbClr val="FFFFFF"/>
            </a:solidFill>
            <a:prstDash val="sysDash"/>
            <a:headEnd type="none" w="sm" len="sm"/>
            <a:tailEnd type="none" w="sm" len="sm"/>
          </a:ln>
        </p:spPr>
        <p:txBody>
          <a:bodyPr/>
          <a:lstStyle/>
          <a:p>
            <a:endParaRPr lang="en-US" dirty="0"/>
          </a:p>
        </p:txBody>
      </p:sp>
      <p:sp>
        <p:nvSpPr>
          <p:cNvPr id="24" name="Freeform 24"/>
          <p:cNvSpPr/>
          <p:nvPr/>
        </p:nvSpPr>
        <p:spPr>
          <a:xfrm>
            <a:off x="13134319" y="5831675"/>
            <a:ext cx="918179" cy="918179"/>
          </a:xfrm>
          <a:custGeom>
            <a:avLst/>
            <a:gdLst/>
            <a:ahLst/>
            <a:cxnLst/>
            <a:rect l="l" t="t" r="r" b="b"/>
            <a:pathLst>
              <a:path w="918179" h="918179">
                <a:moveTo>
                  <a:pt x="0" y="0"/>
                </a:moveTo>
                <a:lnTo>
                  <a:pt x="918179" y="0"/>
                </a:lnTo>
                <a:lnTo>
                  <a:pt x="918179" y="918179"/>
                </a:lnTo>
                <a:lnTo>
                  <a:pt x="0" y="9181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5" name="Freeform 25"/>
          <p:cNvSpPr/>
          <p:nvPr/>
        </p:nvSpPr>
        <p:spPr>
          <a:xfrm>
            <a:off x="7237595" y="5831675"/>
            <a:ext cx="872270" cy="918179"/>
          </a:xfrm>
          <a:custGeom>
            <a:avLst/>
            <a:gdLst/>
            <a:ahLst/>
            <a:cxnLst/>
            <a:rect l="l" t="t" r="r" b="b"/>
            <a:pathLst>
              <a:path w="872270" h="918179">
                <a:moveTo>
                  <a:pt x="0" y="0"/>
                </a:moveTo>
                <a:lnTo>
                  <a:pt x="872270" y="0"/>
                </a:lnTo>
                <a:lnTo>
                  <a:pt x="872270" y="918179"/>
                </a:lnTo>
                <a:lnTo>
                  <a:pt x="0" y="9181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26" name="Freeform 26"/>
          <p:cNvSpPr/>
          <p:nvPr/>
        </p:nvSpPr>
        <p:spPr>
          <a:xfrm>
            <a:off x="10175251" y="5834949"/>
            <a:ext cx="914905" cy="914905"/>
          </a:xfrm>
          <a:custGeom>
            <a:avLst/>
            <a:gdLst/>
            <a:ahLst/>
            <a:cxnLst/>
            <a:rect l="l" t="t" r="r" b="b"/>
            <a:pathLst>
              <a:path w="914905" h="914905">
                <a:moveTo>
                  <a:pt x="0" y="0"/>
                </a:moveTo>
                <a:lnTo>
                  <a:pt x="914905" y="0"/>
                </a:lnTo>
                <a:lnTo>
                  <a:pt x="914905" y="914905"/>
                </a:lnTo>
                <a:lnTo>
                  <a:pt x="0" y="9149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27" name="Freeform 27"/>
          <p:cNvSpPr/>
          <p:nvPr/>
        </p:nvSpPr>
        <p:spPr>
          <a:xfrm>
            <a:off x="4233442" y="5831675"/>
            <a:ext cx="918179" cy="918179"/>
          </a:xfrm>
          <a:custGeom>
            <a:avLst/>
            <a:gdLst/>
            <a:ahLst/>
            <a:cxnLst/>
            <a:rect l="l" t="t" r="r" b="b"/>
            <a:pathLst>
              <a:path w="918179" h="918179">
                <a:moveTo>
                  <a:pt x="0" y="0"/>
                </a:moveTo>
                <a:lnTo>
                  <a:pt x="918178" y="0"/>
                </a:lnTo>
                <a:lnTo>
                  <a:pt x="918178" y="918179"/>
                </a:lnTo>
                <a:lnTo>
                  <a:pt x="0" y="9181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28" name="TextBox 28"/>
          <p:cNvSpPr txBox="1"/>
          <p:nvPr/>
        </p:nvSpPr>
        <p:spPr>
          <a:xfrm>
            <a:off x="3575261" y="6892090"/>
            <a:ext cx="2278992" cy="606668"/>
          </a:xfrm>
          <a:prstGeom prst="rect">
            <a:avLst/>
          </a:prstGeom>
        </p:spPr>
        <p:txBody>
          <a:bodyPr lIns="0" tIns="0" rIns="0" bIns="0" rtlCol="0" anchor="t">
            <a:spAutoFit/>
          </a:bodyPr>
          <a:lstStyle/>
          <a:p>
            <a:pPr algn="ctr">
              <a:lnSpc>
                <a:spcPts val="2452"/>
              </a:lnSpc>
            </a:pPr>
            <a:r>
              <a:rPr lang="en-US" sz="1961" dirty="0">
                <a:solidFill>
                  <a:srgbClr val="FFFFFF"/>
                </a:solidFill>
                <a:latin typeface="Garet Ultra-Bold"/>
                <a:ea typeface="Garet Ultra-Bold"/>
                <a:cs typeface="Garet Ultra-Bold"/>
                <a:sym typeface="Garet Ultra-Bold"/>
              </a:rPr>
              <a:t>Identify Opportunities</a:t>
            </a:r>
          </a:p>
        </p:txBody>
      </p:sp>
      <p:sp>
        <p:nvSpPr>
          <p:cNvPr id="29" name="TextBox 29"/>
          <p:cNvSpPr txBox="1"/>
          <p:nvPr/>
        </p:nvSpPr>
        <p:spPr>
          <a:xfrm>
            <a:off x="9674005" y="6949879"/>
            <a:ext cx="1917396" cy="606668"/>
          </a:xfrm>
          <a:prstGeom prst="rect">
            <a:avLst/>
          </a:prstGeom>
        </p:spPr>
        <p:txBody>
          <a:bodyPr lIns="0" tIns="0" rIns="0" bIns="0" rtlCol="0" anchor="t">
            <a:spAutoFit/>
          </a:bodyPr>
          <a:lstStyle/>
          <a:p>
            <a:pPr algn="ctr">
              <a:lnSpc>
                <a:spcPts val="2452"/>
              </a:lnSpc>
            </a:pPr>
            <a:r>
              <a:rPr lang="en-US" sz="1961" dirty="0">
                <a:solidFill>
                  <a:srgbClr val="FFFFFF"/>
                </a:solidFill>
                <a:latin typeface="Garet Ultra-Bold"/>
                <a:ea typeface="Garet Ultra-Bold"/>
                <a:cs typeface="Garet Ultra-Bold"/>
                <a:sym typeface="Garet Ultra-Bold"/>
              </a:rPr>
              <a:t>Objection Handling</a:t>
            </a:r>
          </a:p>
        </p:txBody>
      </p:sp>
      <p:sp>
        <p:nvSpPr>
          <p:cNvPr id="30" name="TextBox 30"/>
          <p:cNvSpPr txBox="1"/>
          <p:nvPr/>
        </p:nvSpPr>
        <p:spPr>
          <a:xfrm>
            <a:off x="6555967" y="6892090"/>
            <a:ext cx="2235526" cy="606668"/>
          </a:xfrm>
          <a:prstGeom prst="rect">
            <a:avLst/>
          </a:prstGeom>
        </p:spPr>
        <p:txBody>
          <a:bodyPr lIns="0" tIns="0" rIns="0" bIns="0" rtlCol="0" anchor="t">
            <a:spAutoFit/>
          </a:bodyPr>
          <a:lstStyle/>
          <a:p>
            <a:pPr algn="ctr">
              <a:lnSpc>
                <a:spcPts val="2452"/>
              </a:lnSpc>
            </a:pPr>
            <a:r>
              <a:rPr lang="en-US" sz="1961" spc="-19" dirty="0">
                <a:solidFill>
                  <a:srgbClr val="FFFFFF"/>
                </a:solidFill>
                <a:latin typeface="Garet Ultra-Bold"/>
                <a:ea typeface="Garet Ultra-Bold"/>
                <a:cs typeface="Garet Ultra-Bold"/>
                <a:sym typeface="Garet Ultra-Bold"/>
              </a:rPr>
              <a:t>Role Play Scenarios</a:t>
            </a:r>
          </a:p>
        </p:txBody>
      </p:sp>
      <p:sp>
        <p:nvSpPr>
          <p:cNvPr id="31" name="TextBox 31"/>
          <p:cNvSpPr txBox="1"/>
          <p:nvPr/>
        </p:nvSpPr>
        <p:spPr>
          <a:xfrm>
            <a:off x="12587954" y="6892090"/>
            <a:ext cx="2010908" cy="606668"/>
          </a:xfrm>
          <a:prstGeom prst="rect">
            <a:avLst/>
          </a:prstGeom>
        </p:spPr>
        <p:txBody>
          <a:bodyPr lIns="0" tIns="0" rIns="0" bIns="0" rtlCol="0" anchor="t">
            <a:spAutoFit/>
          </a:bodyPr>
          <a:lstStyle/>
          <a:p>
            <a:pPr algn="ctr">
              <a:lnSpc>
                <a:spcPts val="2452"/>
              </a:lnSpc>
            </a:pPr>
            <a:r>
              <a:rPr lang="en-US" sz="1961" dirty="0">
                <a:solidFill>
                  <a:srgbClr val="FFFFFF"/>
                </a:solidFill>
                <a:latin typeface="Garet Bold"/>
                <a:ea typeface="Garet Bold"/>
                <a:cs typeface="Garet Bold"/>
                <a:sym typeface="Garet Bold"/>
              </a:rPr>
              <a:t>Follow-Up Plans</a:t>
            </a:r>
          </a:p>
        </p:txBody>
      </p:sp>
      <p:sp>
        <p:nvSpPr>
          <p:cNvPr id="32" name="TextBox 32"/>
          <p:cNvSpPr txBox="1"/>
          <p:nvPr/>
        </p:nvSpPr>
        <p:spPr>
          <a:xfrm>
            <a:off x="867824" y="712433"/>
            <a:ext cx="16503639" cy="1736749"/>
          </a:xfrm>
          <a:prstGeom prst="rect">
            <a:avLst/>
          </a:prstGeom>
        </p:spPr>
        <p:txBody>
          <a:bodyPr lIns="0" tIns="0" rIns="0" bIns="0" rtlCol="0" anchor="t">
            <a:spAutoFit/>
          </a:bodyPr>
          <a:lstStyle/>
          <a:p>
            <a:pPr marL="0" lvl="0" indent="0" algn="ctr">
              <a:lnSpc>
                <a:spcPts val="6650"/>
              </a:lnSpc>
              <a:spcBef>
                <a:spcPct val="0"/>
              </a:spcBef>
            </a:pPr>
            <a:r>
              <a:rPr lang="en-US" sz="7000" dirty="0">
                <a:solidFill>
                  <a:srgbClr val="FFFFFF"/>
                </a:solidFill>
                <a:latin typeface="Garet Ultra-Bold"/>
                <a:ea typeface="Garet Ultra-Bold"/>
                <a:cs typeface="Garet Ultra-Bold"/>
                <a:sym typeface="Garet Ultra-Bold"/>
              </a:rPr>
              <a:t>MASTERING CONFIDENT UPSELLING</a:t>
            </a:r>
          </a:p>
        </p:txBody>
      </p:sp>
      <p:sp>
        <p:nvSpPr>
          <p:cNvPr id="33" name="TextBox 33"/>
          <p:cNvSpPr txBox="1"/>
          <p:nvPr/>
        </p:nvSpPr>
        <p:spPr>
          <a:xfrm>
            <a:off x="4235015" y="2849233"/>
            <a:ext cx="9861820" cy="643763"/>
          </a:xfrm>
          <a:prstGeom prst="rect">
            <a:avLst/>
          </a:prstGeom>
        </p:spPr>
        <p:txBody>
          <a:bodyPr lIns="0" tIns="0" rIns="0" bIns="0" rtlCol="0" anchor="t">
            <a:spAutoFit/>
          </a:bodyPr>
          <a:lstStyle/>
          <a:p>
            <a:pPr marL="0" lvl="0" indent="0" algn="ctr">
              <a:lnSpc>
                <a:spcPts val="2595"/>
              </a:lnSpc>
              <a:spcBef>
                <a:spcPct val="0"/>
              </a:spcBef>
            </a:pPr>
            <a:r>
              <a:rPr lang="en-US" sz="2199" dirty="0">
                <a:solidFill>
                  <a:srgbClr val="F4F8FF"/>
                </a:solidFill>
                <a:latin typeface="Montserrat"/>
                <a:ea typeface="Montserrat"/>
                <a:cs typeface="Montserrat"/>
                <a:sym typeface="Montserrat"/>
              </a:rPr>
              <a:t>Module 3: Empower confident engagement with high-level decision-makers and drive revenue growth through upselling techniques.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grpSp>
        <p:nvGrpSpPr>
          <p:cNvPr id="2" name="Group 2"/>
          <p:cNvGrpSpPr/>
          <p:nvPr/>
        </p:nvGrpSpPr>
        <p:grpSpPr>
          <a:xfrm>
            <a:off x="8407767" y="5064364"/>
            <a:ext cx="1476435" cy="147643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4" name="TextBox 4"/>
            <p:cNvSpPr txBox="1"/>
            <p:nvPr/>
          </p:nvSpPr>
          <p:spPr>
            <a:xfrm>
              <a:off x="76200" y="76200"/>
              <a:ext cx="660400" cy="660400"/>
            </a:xfrm>
            <a:prstGeom prst="rect">
              <a:avLst/>
            </a:prstGeom>
          </p:spPr>
          <p:txBody>
            <a:bodyPr lIns="50800" tIns="50800" rIns="50800" bIns="50800" rtlCol="0" anchor="ctr"/>
            <a:lstStyle/>
            <a:p>
              <a:pPr marL="0" lvl="0" indent="0" algn="ctr">
                <a:lnSpc>
                  <a:spcPts val="2006"/>
                </a:lnSpc>
                <a:spcBef>
                  <a:spcPct val="0"/>
                </a:spcBef>
              </a:pPr>
              <a:endParaRPr dirty="0"/>
            </a:p>
          </p:txBody>
        </p:sp>
      </p:grpSp>
      <p:grpSp>
        <p:nvGrpSpPr>
          <p:cNvPr id="5" name="Group 5"/>
          <p:cNvGrpSpPr/>
          <p:nvPr/>
        </p:nvGrpSpPr>
        <p:grpSpPr>
          <a:xfrm>
            <a:off x="14326255" y="5064364"/>
            <a:ext cx="1476435" cy="147643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7" name="TextBox 7"/>
            <p:cNvSpPr txBox="1"/>
            <p:nvPr/>
          </p:nvSpPr>
          <p:spPr>
            <a:xfrm>
              <a:off x="76200" y="76200"/>
              <a:ext cx="660400" cy="660400"/>
            </a:xfrm>
            <a:prstGeom prst="rect">
              <a:avLst/>
            </a:prstGeom>
          </p:spPr>
          <p:txBody>
            <a:bodyPr lIns="50800" tIns="50800" rIns="50800" bIns="50800" rtlCol="0" anchor="ctr"/>
            <a:lstStyle/>
            <a:p>
              <a:pPr marL="0" lvl="0" indent="0" algn="ctr">
                <a:lnSpc>
                  <a:spcPts val="2006"/>
                </a:lnSpc>
                <a:spcBef>
                  <a:spcPct val="0"/>
                </a:spcBef>
              </a:pPr>
              <a:endParaRPr dirty="0"/>
            </a:p>
          </p:txBody>
        </p:sp>
      </p:grpSp>
      <p:grpSp>
        <p:nvGrpSpPr>
          <p:cNvPr id="8" name="Group 8"/>
          <p:cNvGrpSpPr/>
          <p:nvPr/>
        </p:nvGrpSpPr>
        <p:grpSpPr>
          <a:xfrm>
            <a:off x="2490574" y="5013569"/>
            <a:ext cx="1476435" cy="147643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10" name="TextBox 10"/>
            <p:cNvSpPr txBox="1"/>
            <p:nvPr/>
          </p:nvSpPr>
          <p:spPr>
            <a:xfrm>
              <a:off x="76200" y="76200"/>
              <a:ext cx="660400" cy="660400"/>
            </a:xfrm>
            <a:prstGeom prst="rect">
              <a:avLst/>
            </a:prstGeom>
          </p:spPr>
          <p:txBody>
            <a:bodyPr lIns="50800" tIns="50800" rIns="50800" bIns="50800" rtlCol="0" anchor="ctr"/>
            <a:lstStyle/>
            <a:p>
              <a:pPr marL="0" lvl="0" indent="0" algn="ctr">
                <a:lnSpc>
                  <a:spcPts val="2006"/>
                </a:lnSpc>
                <a:spcBef>
                  <a:spcPct val="0"/>
                </a:spcBef>
              </a:pPr>
              <a:endParaRPr dirty="0"/>
            </a:p>
          </p:txBody>
        </p:sp>
      </p:grpSp>
      <p:sp>
        <p:nvSpPr>
          <p:cNvPr id="11" name="Freeform 11"/>
          <p:cNvSpPr/>
          <p:nvPr/>
        </p:nvSpPr>
        <p:spPr>
          <a:xfrm rot="-1356045">
            <a:off x="9450945" y="-8164655"/>
            <a:ext cx="9521990" cy="12849235"/>
          </a:xfrm>
          <a:custGeom>
            <a:avLst/>
            <a:gdLst/>
            <a:ahLst/>
            <a:cxnLst/>
            <a:rect l="l" t="t" r="r" b="b"/>
            <a:pathLst>
              <a:path w="9521990" h="12849235">
                <a:moveTo>
                  <a:pt x="0" y="0"/>
                </a:moveTo>
                <a:lnTo>
                  <a:pt x="9521990" y="0"/>
                </a:lnTo>
                <a:lnTo>
                  <a:pt x="9521990" y="12849235"/>
                </a:lnTo>
                <a:lnTo>
                  <a:pt x="0" y="12849235"/>
                </a:lnTo>
                <a:lnTo>
                  <a:pt x="0" y="0"/>
                </a:lnTo>
                <a:close/>
              </a:path>
            </a:pathLst>
          </a:custGeom>
          <a:blipFill>
            <a:blip r:embed="rId3">
              <a:extLst>
                <a:ext uri="{96DAC541-7B7A-43D3-8B79-37D633B846F1}">
                  <asvg:svgBlip xmlns:asvg="http://schemas.microsoft.com/office/drawing/2016/SVG/main" r:embed="rId4"/>
                </a:ext>
              </a:extLst>
            </a:blip>
            <a:stretch>
              <a:fillRect l="-56579"/>
            </a:stretch>
          </a:blipFill>
        </p:spPr>
        <p:txBody>
          <a:bodyPr/>
          <a:lstStyle/>
          <a:p>
            <a:endParaRPr lang="en-US" dirty="0"/>
          </a:p>
        </p:txBody>
      </p:sp>
      <p:sp>
        <p:nvSpPr>
          <p:cNvPr id="12" name="Freeform 12"/>
          <p:cNvSpPr/>
          <p:nvPr/>
        </p:nvSpPr>
        <p:spPr>
          <a:xfrm rot="-1233942">
            <a:off x="-5519857" y="-4302582"/>
            <a:ext cx="19308321" cy="6564829"/>
          </a:xfrm>
          <a:custGeom>
            <a:avLst/>
            <a:gdLst/>
            <a:ahLst/>
            <a:cxnLst/>
            <a:rect l="l" t="t" r="r" b="b"/>
            <a:pathLst>
              <a:path w="19308321" h="6564829">
                <a:moveTo>
                  <a:pt x="0" y="0"/>
                </a:moveTo>
                <a:lnTo>
                  <a:pt x="19308321" y="0"/>
                </a:lnTo>
                <a:lnTo>
                  <a:pt x="19308321" y="6564829"/>
                </a:lnTo>
                <a:lnTo>
                  <a:pt x="0" y="65648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3" name="TextBox 13"/>
          <p:cNvSpPr txBox="1"/>
          <p:nvPr/>
        </p:nvSpPr>
        <p:spPr>
          <a:xfrm>
            <a:off x="1032668" y="7129385"/>
            <a:ext cx="4389656" cy="458470"/>
          </a:xfrm>
          <a:prstGeom prst="rect">
            <a:avLst/>
          </a:prstGeom>
        </p:spPr>
        <p:txBody>
          <a:bodyPr lIns="0" tIns="0" rIns="0" bIns="0" rtlCol="0" anchor="t">
            <a:spAutoFit/>
          </a:bodyPr>
          <a:lstStyle/>
          <a:p>
            <a:pPr algn="ctr">
              <a:lnSpc>
                <a:spcPts val="3769"/>
              </a:lnSpc>
            </a:pPr>
            <a:r>
              <a:rPr lang="en-US" sz="2899" dirty="0">
                <a:solidFill>
                  <a:srgbClr val="FFFFFF"/>
                </a:solidFill>
                <a:latin typeface="Montserrat Ultra-Bold"/>
                <a:ea typeface="Montserrat Ultra-Bold"/>
                <a:cs typeface="Montserrat Ultra-Bold"/>
                <a:sym typeface="Montserrat Ultra-Bold"/>
              </a:rPr>
              <a:t>Day After</a:t>
            </a:r>
          </a:p>
        </p:txBody>
      </p:sp>
      <p:sp>
        <p:nvSpPr>
          <p:cNvPr id="14" name="TextBox 14"/>
          <p:cNvSpPr txBox="1"/>
          <p:nvPr/>
        </p:nvSpPr>
        <p:spPr>
          <a:xfrm>
            <a:off x="12869644" y="7129385"/>
            <a:ext cx="4389656" cy="458470"/>
          </a:xfrm>
          <a:prstGeom prst="rect">
            <a:avLst/>
          </a:prstGeom>
        </p:spPr>
        <p:txBody>
          <a:bodyPr lIns="0" tIns="0" rIns="0" bIns="0" rtlCol="0" anchor="t">
            <a:spAutoFit/>
          </a:bodyPr>
          <a:lstStyle/>
          <a:p>
            <a:pPr algn="ctr">
              <a:lnSpc>
                <a:spcPts val="3769"/>
              </a:lnSpc>
            </a:pPr>
            <a:r>
              <a:rPr lang="en-US" sz="2899" dirty="0">
                <a:solidFill>
                  <a:srgbClr val="FFFFFF"/>
                </a:solidFill>
                <a:latin typeface="Montserrat Ultra-Bold"/>
                <a:ea typeface="Montserrat Ultra-Bold"/>
                <a:cs typeface="Montserrat Ultra-Bold"/>
                <a:sym typeface="Montserrat Ultra-Bold"/>
              </a:rPr>
              <a:t>3 Months Post</a:t>
            </a:r>
          </a:p>
        </p:txBody>
      </p:sp>
      <p:sp>
        <p:nvSpPr>
          <p:cNvPr id="15" name="TextBox 15"/>
          <p:cNvSpPr txBox="1"/>
          <p:nvPr/>
        </p:nvSpPr>
        <p:spPr>
          <a:xfrm>
            <a:off x="6949172" y="7129385"/>
            <a:ext cx="4389656" cy="458470"/>
          </a:xfrm>
          <a:prstGeom prst="rect">
            <a:avLst/>
          </a:prstGeom>
        </p:spPr>
        <p:txBody>
          <a:bodyPr lIns="0" tIns="0" rIns="0" bIns="0" rtlCol="0" anchor="t">
            <a:spAutoFit/>
          </a:bodyPr>
          <a:lstStyle/>
          <a:p>
            <a:pPr algn="ctr">
              <a:lnSpc>
                <a:spcPts val="3769"/>
              </a:lnSpc>
            </a:pPr>
            <a:r>
              <a:rPr lang="en-US" sz="2899" dirty="0">
                <a:solidFill>
                  <a:srgbClr val="FFFFFF"/>
                </a:solidFill>
                <a:latin typeface="Montserrat Ultra-Bold"/>
                <a:ea typeface="Montserrat Ultra-Bold"/>
                <a:cs typeface="Montserrat Ultra-Bold"/>
                <a:sym typeface="Montserrat Ultra-Bold"/>
              </a:rPr>
              <a:t>1 Month Post</a:t>
            </a:r>
          </a:p>
        </p:txBody>
      </p:sp>
      <p:sp>
        <p:nvSpPr>
          <p:cNvPr id="16" name="TextBox 16"/>
          <p:cNvSpPr txBox="1"/>
          <p:nvPr/>
        </p:nvSpPr>
        <p:spPr>
          <a:xfrm>
            <a:off x="3014324" y="3168238"/>
            <a:ext cx="12259352" cy="898549"/>
          </a:xfrm>
          <a:prstGeom prst="rect">
            <a:avLst/>
          </a:prstGeom>
        </p:spPr>
        <p:txBody>
          <a:bodyPr lIns="0" tIns="0" rIns="0" bIns="0" rtlCol="0" anchor="t">
            <a:spAutoFit/>
          </a:bodyPr>
          <a:lstStyle/>
          <a:p>
            <a:pPr marL="0" lvl="0" indent="0" algn="ctr">
              <a:lnSpc>
                <a:spcPts val="6650"/>
              </a:lnSpc>
              <a:spcBef>
                <a:spcPct val="0"/>
              </a:spcBef>
            </a:pPr>
            <a:r>
              <a:rPr lang="en-US" sz="7000" dirty="0">
                <a:solidFill>
                  <a:srgbClr val="FFFFFF"/>
                </a:solidFill>
                <a:latin typeface="Garet Ultra-Bold"/>
                <a:ea typeface="Garet Ultra-Bold"/>
                <a:cs typeface="Garet Ultra-Bold"/>
                <a:sym typeface="Garet Ultra-Bold"/>
              </a:rPr>
              <a:t>EVALUATION PLAN</a:t>
            </a:r>
          </a:p>
        </p:txBody>
      </p:sp>
      <p:sp>
        <p:nvSpPr>
          <p:cNvPr id="17" name="TextBox 17"/>
          <p:cNvSpPr txBox="1"/>
          <p:nvPr/>
        </p:nvSpPr>
        <p:spPr>
          <a:xfrm>
            <a:off x="1446786" y="7749895"/>
            <a:ext cx="3561420" cy="823976"/>
          </a:xfrm>
          <a:prstGeom prst="rect">
            <a:avLst/>
          </a:prstGeom>
        </p:spPr>
        <p:txBody>
          <a:bodyPr lIns="0" tIns="0" rIns="0" bIns="0" rtlCol="0" anchor="t">
            <a:spAutoFit/>
          </a:bodyPr>
          <a:lstStyle/>
          <a:p>
            <a:pPr marL="367031" lvl="1" indent="-183515" algn="l">
              <a:lnSpc>
                <a:spcPts val="2227"/>
              </a:lnSpc>
              <a:buFont typeface="Arial"/>
              <a:buChar char="•"/>
            </a:pPr>
            <a:r>
              <a:rPr lang="en-US" sz="1700" dirty="0">
                <a:solidFill>
                  <a:srgbClr val="F4F8FF"/>
                </a:solidFill>
                <a:latin typeface="Montserrat"/>
                <a:ea typeface="Montserrat"/>
                <a:cs typeface="Montserrat"/>
                <a:sym typeface="Montserrat"/>
              </a:rPr>
              <a:t>R</a:t>
            </a:r>
            <a:r>
              <a:rPr lang="en-US" sz="1700" u="none" dirty="0">
                <a:solidFill>
                  <a:srgbClr val="F4F8FF"/>
                </a:solidFill>
                <a:latin typeface="Montserrat"/>
                <a:ea typeface="Montserrat"/>
                <a:cs typeface="Montserrat"/>
                <a:sym typeface="Montserrat"/>
              </a:rPr>
              <a:t>eaction surveys</a:t>
            </a:r>
          </a:p>
          <a:p>
            <a:pPr marL="367031" lvl="1" indent="-183515" algn="l">
              <a:lnSpc>
                <a:spcPts val="2227"/>
              </a:lnSpc>
              <a:buFont typeface="Arial"/>
              <a:buChar char="•"/>
            </a:pPr>
            <a:r>
              <a:rPr lang="en-US" sz="1700" u="none" dirty="0">
                <a:solidFill>
                  <a:srgbClr val="F4F8FF"/>
                </a:solidFill>
                <a:latin typeface="Montserrat"/>
                <a:ea typeface="Montserrat"/>
                <a:cs typeface="Montserrat"/>
                <a:sym typeface="Montserrat"/>
              </a:rPr>
              <a:t>Post-Training and Knowledge Assessments</a:t>
            </a:r>
          </a:p>
        </p:txBody>
      </p:sp>
      <p:sp>
        <p:nvSpPr>
          <p:cNvPr id="18" name="TextBox 18"/>
          <p:cNvSpPr txBox="1"/>
          <p:nvPr/>
        </p:nvSpPr>
        <p:spPr>
          <a:xfrm>
            <a:off x="7363290" y="7749895"/>
            <a:ext cx="3561420" cy="547751"/>
          </a:xfrm>
          <a:prstGeom prst="rect">
            <a:avLst/>
          </a:prstGeom>
        </p:spPr>
        <p:txBody>
          <a:bodyPr lIns="0" tIns="0" rIns="0" bIns="0" rtlCol="0" anchor="t">
            <a:spAutoFit/>
          </a:bodyPr>
          <a:lstStyle/>
          <a:p>
            <a:pPr marL="367031" lvl="1" indent="-183515" algn="l">
              <a:lnSpc>
                <a:spcPts val="2227"/>
              </a:lnSpc>
              <a:buFont typeface="Arial"/>
              <a:buChar char="•"/>
            </a:pPr>
            <a:r>
              <a:rPr lang="en-US" sz="1700" dirty="0">
                <a:solidFill>
                  <a:srgbClr val="F4F8FF"/>
                </a:solidFill>
                <a:latin typeface="Montserrat"/>
                <a:ea typeface="Montserrat"/>
                <a:cs typeface="Montserrat"/>
                <a:sym typeface="Montserrat"/>
              </a:rPr>
              <a:t>B</a:t>
            </a:r>
            <a:r>
              <a:rPr lang="en-US" sz="1700" u="none" dirty="0">
                <a:solidFill>
                  <a:srgbClr val="F4F8FF"/>
                </a:solidFill>
                <a:latin typeface="Montserrat"/>
                <a:ea typeface="Montserrat"/>
                <a:cs typeface="Montserrat"/>
                <a:sym typeface="Montserrat"/>
              </a:rPr>
              <a:t>ehavior-Based Surveys</a:t>
            </a:r>
          </a:p>
          <a:p>
            <a:pPr marL="367031" lvl="1" indent="-183515" algn="l">
              <a:lnSpc>
                <a:spcPts val="2227"/>
              </a:lnSpc>
              <a:buFont typeface="Arial"/>
              <a:buChar char="•"/>
            </a:pPr>
            <a:r>
              <a:rPr lang="en-US" sz="1700" u="none" dirty="0">
                <a:solidFill>
                  <a:srgbClr val="F4F8FF"/>
                </a:solidFill>
                <a:latin typeface="Montserrat"/>
                <a:ea typeface="Montserrat"/>
                <a:cs typeface="Montserrat"/>
                <a:sym typeface="Montserrat"/>
              </a:rPr>
              <a:t>Host Manager Interviews</a:t>
            </a:r>
          </a:p>
        </p:txBody>
      </p:sp>
      <p:sp>
        <p:nvSpPr>
          <p:cNvPr id="19" name="TextBox 19"/>
          <p:cNvSpPr txBox="1"/>
          <p:nvPr/>
        </p:nvSpPr>
        <p:spPr>
          <a:xfrm>
            <a:off x="13283762" y="7749895"/>
            <a:ext cx="3561420" cy="1676100"/>
          </a:xfrm>
          <a:prstGeom prst="rect">
            <a:avLst/>
          </a:prstGeom>
        </p:spPr>
        <p:txBody>
          <a:bodyPr lIns="0" tIns="0" rIns="0" bIns="0" rtlCol="0" anchor="t">
            <a:spAutoFit/>
          </a:bodyPr>
          <a:lstStyle/>
          <a:p>
            <a:pPr marL="367031" lvl="1" indent="-183515" algn="l">
              <a:lnSpc>
                <a:spcPts val="2227"/>
              </a:lnSpc>
              <a:buFont typeface="Arial"/>
              <a:buChar char="•"/>
            </a:pPr>
            <a:r>
              <a:rPr lang="en-US" sz="1700" dirty="0">
                <a:solidFill>
                  <a:srgbClr val="F4F8FF"/>
                </a:solidFill>
                <a:latin typeface="Montserrat"/>
                <a:ea typeface="Montserrat"/>
                <a:cs typeface="Montserrat"/>
                <a:sym typeface="Montserrat"/>
              </a:rPr>
              <a:t>R</a:t>
            </a:r>
            <a:r>
              <a:rPr lang="en-US" sz="1700" u="none" dirty="0">
                <a:solidFill>
                  <a:srgbClr val="F4F8FF"/>
                </a:solidFill>
                <a:latin typeface="Montserrat"/>
                <a:ea typeface="Montserrat"/>
                <a:cs typeface="Montserrat"/>
                <a:sym typeface="Montserrat"/>
              </a:rPr>
              <a:t>epeat Behavior Based Surveys</a:t>
            </a:r>
          </a:p>
          <a:p>
            <a:pPr marL="367031" lvl="1" indent="-183515" algn="l">
              <a:lnSpc>
                <a:spcPts val="2227"/>
              </a:lnSpc>
              <a:buFont typeface="Arial"/>
              <a:buChar char="•"/>
            </a:pPr>
            <a:r>
              <a:rPr lang="en-US" sz="1700" u="none" dirty="0">
                <a:solidFill>
                  <a:srgbClr val="F4F8FF"/>
                </a:solidFill>
                <a:latin typeface="Montserrat"/>
                <a:ea typeface="Montserrat"/>
                <a:cs typeface="Montserrat"/>
                <a:sym typeface="Montserrat"/>
              </a:rPr>
              <a:t>Collect and Analyze Business Performance Data</a:t>
            </a:r>
          </a:p>
          <a:p>
            <a:pPr marL="367031" lvl="1" indent="-183515" algn="l">
              <a:lnSpc>
                <a:spcPts val="2227"/>
              </a:lnSpc>
              <a:buFont typeface="Arial"/>
              <a:buChar char="•"/>
            </a:pPr>
            <a:r>
              <a:rPr lang="en-US" sz="1700" u="none" dirty="0">
                <a:solidFill>
                  <a:srgbClr val="F4F8FF"/>
                </a:solidFill>
                <a:latin typeface="Montserrat"/>
                <a:ea typeface="Montserrat"/>
                <a:cs typeface="Montserrat"/>
                <a:sym typeface="Montserrat"/>
              </a:rPr>
              <a:t>Conduct ROI Analysis</a:t>
            </a:r>
          </a:p>
          <a:p>
            <a:pPr marL="0" lvl="0" indent="0" algn="l">
              <a:lnSpc>
                <a:spcPts val="2227"/>
              </a:lnSpc>
            </a:pPr>
            <a:endParaRPr lang="en-US" sz="1700" u="none" dirty="0">
              <a:solidFill>
                <a:srgbClr val="F4F8FF"/>
              </a:solidFill>
              <a:latin typeface="Montserrat"/>
              <a:ea typeface="Montserrat"/>
              <a:cs typeface="Montserrat"/>
              <a:sym typeface="Montserrat"/>
            </a:endParaRPr>
          </a:p>
        </p:txBody>
      </p:sp>
      <p:sp>
        <p:nvSpPr>
          <p:cNvPr id="20" name="TextBox 20"/>
          <p:cNvSpPr txBox="1"/>
          <p:nvPr/>
        </p:nvSpPr>
        <p:spPr>
          <a:xfrm>
            <a:off x="3014324" y="4925968"/>
            <a:ext cx="421898" cy="1651635"/>
          </a:xfrm>
          <a:prstGeom prst="rect">
            <a:avLst/>
          </a:prstGeom>
        </p:spPr>
        <p:txBody>
          <a:bodyPr lIns="0" tIns="0" rIns="0" bIns="0" rtlCol="0" anchor="t">
            <a:spAutoFit/>
          </a:bodyPr>
          <a:lstStyle/>
          <a:p>
            <a:pPr algn="ctr">
              <a:lnSpc>
                <a:spcPts val="13439"/>
              </a:lnSpc>
            </a:pPr>
            <a:r>
              <a:rPr lang="en-US" sz="9600" dirty="0">
                <a:solidFill>
                  <a:srgbClr val="F5BD4E"/>
                </a:solidFill>
                <a:latin typeface="Bernino Sans"/>
                <a:ea typeface="Bernino Sans"/>
                <a:cs typeface="Bernino Sans"/>
                <a:sym typeface="Bernino Sans"/>
              </a:rPr>
              <a:t>1</a:t>
            </a:r>
          </a:p>
        </p:txBody>
      </p:sp>
      <p:sp>
        <p:nvSpPr>
          <p:cNvPr id="21" name="TextBox 21"/>
          <p:cNvSpPr txBox="1"/>
          <p:nvPr/>
        </p:nvSpPr>
        <p:spPr>
          <a:xfrm>
            <a:off x="8572416" y="4925970"/>
            <a:ext cx="1214378" cy="1651635"/>
          </a:xfrm>
          <a:prstGeom prst="rect">
            <a:avLst/>
          </a:prstGeom>
        </p:spPr>
        <p:txBody>
          <a:bodyPr lIns="0" tIns="0" rIns="0" bIns="0" rtlCol="0" anchor="t">
            <a:spAutoFit/>
          </a:bodyPr>
          <a:lstStyle/>
          <a:p>
            <a:pPr algn="ctr">
              <a:lnSpc>
                <a:spcPts val="13439"/>
              </a:lnSpc>
            </a:pPr>
            <a:r>
              <a:rPr lang="en-US" sz="9600" dirty="0">
                <a:solidFill>
                  <a:srgbClr val="F5BD4E"/>
                </a:solidFill>
                <a:latin typeface="Bernino Sans"/>
                <a:ea typeface="Bernino Sans"/>
                <a:cs typeface="Bernino Sans"/>
                <a:sym typeface="Bernino Sans"/>
              </a:rPr>
              <a:t>30</a:t>
            </a:r>
          </a:p>
        </p:txBody>
      </p:sp>
      <p:sp>
        <p:nvSpPr>
          <p:cNvPr id="22" name="TextBox 22"/>
          <p:cNvSpPr txBox="1"/>
          <p:nvPr/>
        </p:nvSpPr>
        <p:spPr>
          <a:xfrm>
            <a:off x="14412188" y="4925970"/>
            <a:ext cx="1304568" cy="1651635"/>
          </a:xfrm>
          <a:prstGeom prst="rect">
            <a:avLst/>
          </a:prstGeom>
        </p:spPr>
        <p:txBody>
          <a:bodyPr lIns="0" tIns="0" rIns="0" bIns="0" rtlCol="0" anchor="t">
            <a:spAutoFit/>
          </a:bodyPr>
          <a:lstStyle/>
          <a:p>
            <a:pPr algn="ctr">
              <a:lnSpc>
                <a:spcPts val="13439"/>
              </a:lnSpc>
            </a:pPr>
            <a:r>
              <a:rPr lang="en-US" sz="9600" dirty="0">
                <a:solidFill>
                  <a:srgbClr val="F5BD4E"/>
                </a:solidFill>
                <a:latin typeface="Bernino Sans"/>
                <a:ea typeface="Bernino Sans"/>
                <a:cs typeface="Bernino Sans"/>
                <a:sym typeface="Bernino Sans"/>
              </a:rPr>
              <a:t>90</a:t>
            </a:r>
          </a:p>
        </p:txBody>
      </p:sp>
      <p:sp>
        <p:nvSpPr>
          <p:cNvPr id="23" name="TextBox 33">
            <a:extLst>
              <a:ext uri="{FF2B5EF4-FFF2-40B4-BE49-F238E27FC236}">
                <a16:creationId xmlns:a16="http://schemas.microsoft.com/office/drawing/2014/main" id="{9A222686-8645-D5B5-144B-580DDF907C1D}"/>
              </a:ext>
            </a:extLst>
          </p:cNvPr>
          <p:cNvSpPr txBox="1"/>
          <p:nvPr/>
        </p:nvSpPr>
        <p:spPr>
          <a:xfrm>
            <a:off x="4248695" y="4039107"/>
            <a:ext cx="9861820" cy="333425"/>
          </a:xfrm>
          <a:prstGeom prst="rect">
            <a:avLst/>
          </a:prstGeom>
        </p:spPr>
        <p:txBody>
          <a:bodyPr lIns="0" tIns="0" rIns="0" bIns="0" rtlCol="0" anchor="t">
            <a:spAutoFit/>
          </a:bodyPr>
          <a:lstStyle/>
          <a:p>
            <a:pPr marL="0" lvl="0" indent="0" algn="ctr">
              <a:lnSpc>
                <a:spcPts val="2595"/>
              </a:lnSpc>
              <a:spcBef>
                <a:spcPct val="0"/>
              </a:spcBef>
            </a:pPr>
            <a:r>
              <a:rPr lang="en-US" sz="2199" dirty="0">
                <a:solidFill>
                  <a:srgbClr val="F4F8FF"/>
                </a:solidFill>
                <a:latin typeface="Montserrat"/>
                <a:ea typeface="Montserrat"/>
                <a:cs typeface="Montserrat"/>
                <a:sym typeface="Montserrat"/>
              </a:rPr>
              <a:t>Kirkpatrick Evaluation Model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1424553">
            <a:off x="-90313" y="-1380218"/>
            <a:ext cx="7843656" cy="8556715"/>
            <a:chOff x="0" y="0"/>
            <a:chExt cx="4191000" cy="4572000"/>
          </a:xfrm>
        </p:grpSpPr>
        <p:sp>
          <p:nvSpPr>
            <p:cNvPr id="3" name="Freeform 3"/>
            <p:cNvSpPr/>
            <p:nvPr/>
          </p:nvSpPr>
          <p:spPr>
            <a:xfrm>
              <a:off x="-64187" y="-46790"/>
              <a:ext cx="4273220" cy="4649923"/>
            </a:xfrm>
            <a:custGeom>
              <a:avLst/>
              <a:gdLst/>
              <a:ahLst/>
              <a:cxnLst/>
              <a:rect l="l" t="t" r="r" b="b"/>
              <a:pathLst>
                <a:path w="4273220" h="4649923">
                  <a:moveTo>
                    <a:pt x="3283197" y="3832621"/>
                  </a:moveTo>
                  <a:cubicBezTo>
                    <a:pt x="3385716" y="3676732"/>
                    <a:pt x="3484630" y="3518579"/>
                    <a:pt x="3589125" y="3363907"/>
                  </a:cubicBezTo>
                  <a:cubicBezTo>
                    <a:pt x="3724486" y="3159944"/>
                    <a:pt x="3861933" y="2957577"/>
                    <a:pt x="3986089" y="2746485"/>
                  </a:cubicBezTo>
                  <a:cubicBezTo>
                    <a:pt x="4110014" y="2535915"/>
                    <a:pt x="4222944" y="2311151"/>
                    <a:pt x="4248082" y="2068108"/>
                  </a:cubicBezTo>
                  <a:cubicBezTo>
                    <a:pt x="4273220" y="1825066"/>
                    <a:pt x="4194990" y="1558724"/>
                    <a:pt x="3998169" y="1413972"/>
                  </a:cubicBezTo>
                  <a:cubicBezTo>
                    <a:pt x="3780942" y="1254213"/>
                    <a:pt x="3476123" y="1273296"/>
                    <a:pt x="3242451" y="1138737"/>
                  </a:cubicBezTo>
                  <a:cubicBezTo>
                    <a:pt x="3069906" y="1039378"/>
                    <a:pt x="2953818" y="866668"/>
                    <a:pt x="2853097" y="694900"/>
                  </a:cubicBezTo>
                  <a:cubicBezTo>
                    <a:pt x="2752376" y="523133"/>
                    <a:pt x="2657766" y="342442"/>
                    <a:pt x="2509590" y="209440"/>
                  </a:cubicBezTo>
                  <a:cubicBezTo>
                    <a:pt x="2361412" y="76438"/>
                    <a:pt x="2142574" y="0"/>
                    <a:pt x="1959540" y="78370"/>
                  </a:cubicBezTo>
                  <a:cubicBezTo>
                    <a:pt x="1759750" y="163915"/>
                    <a:pt x="1670822" y="393114"/>
                    <a:pt x="1522514" y="551995"/>
                  </a:cubicBezTo>
                  <a:cubicBezTo>
                    <a:pt x="1219201" y="876929"/>
                    <a:pt x="690287" y="885482"/>
                    <a:pt x="360031" y="1182985"/>
                  </a:cubicBezTo>
                  <a:cubicBezTo>
                    <a:pt x="76437" y="1438455"/>
                    <a:pt x="0" y="1876865"/>
                    <a:pt x="123913" y="2237908"/>
                  </a:cubicBezTo>
                  <a:cubicBezTo>
                    <a:pt x="247825" y="2598952"/>
                    <a:pt x="545248" y="2882634"/>
                    <a:pt x="886959" y="3052674"/>
                  </a:cubicBezTo>
                  <a:cubicBezTo>
                    <a:pt x="1065407" y="3141473"/>
                    <a:pt x="1263275" y="3207133"/>
                    <a:pt x="1400344" y="3351855"/>
                  </a:cubicBezTo>
                  <a:cubicBezTo>
                    <a:pt x="1634975" y="3599586"/>
                    <a:pt x="1619291" y="3996824"/>
                    <a:pt x="1804156" y="4283623"/>
                  </a:cubicBezTo>
                  <a:cubicBezTo>
                    <a:pt x="1953732" y="4515674"/>
                    <a:pt x="2228929" y="4649923"/>
                    <a:pt x="2504159" y="4612602"/>
                  </a:cubicBezTo>
                  <a:cubicBezTo>
                    <a:pt x="2818136" y="4570028"/>
                    <a:pt x="2986294" y="4263118"/>
                    <a:pt x="3151167" y="4027804"/>
                  </a:cubicBezTo>
                  <a:cubicBezTo>
                    <a:pt x="3196272" y="3963431"/>
                    <a:pt x="3240054" y="3898226"/>
                    <a:pt x="3283197" y="3832621"/>
                  </a:cubicBezTo>
                  <a:close/>
                </a:path>
              </a:pathLst>
            </a:custGeom>
            <a:blipFill>
              <a:blip r:embed="rId3"/>
              <a:stretch>
                <a:fillRect l="-22814" r="-22814"/>
              </a:stretch>
            </a:blipFill>
          </p:spPr>
          <p:txBody>
            <a:bodyPr/>
            <a:lstStyle/>
            <a:p>
              <a:endParaRPr lang="en-US" dirty="0"/>
            </a:p>
          </p:txBody>
        </p:sp>
        <p:sp>
          <p:nvSpPr>
            <p:cNvPr id="4" name="Freeform 4"/>
            <p:cNvSpPr/>
            <p:nvPr/>
          </p:nvSpPr>
          <p:spPr>
            <a:xfrm>
              <a:off x="2447" y="0"/>
              <a:ext cx="4188553" cy="4572000"/>
            </a:xfrm>
            <a:custGeom>
              <a:avLst/>
              <a:gdLst/>
              <a:ahLst/>
              <a:cxnLst/>
              <a:rect l="l" t="t" r="r" b="b"/>
              <a:pathLst>
                <a:path w="4188553" h="4572000">
                  <a:moveTo>
                    <a:pt x="4188553" y="4572000"/>
                  </a:moveTo>
                  <a:lnTo>
                    <a:pt x="0" y="4572000"/>
                  </a:lnTo>
                  <a:lnTo>
                    <a:pt x="0" y="0"/>
                  </a:lnTo>
                  <a:lnTo>
                    <a:pt x="4188553" y="0"/>
                  </a:lnTo>
                  <a:lnTo>
                    <a:pt x="4188553" y="4572000"/>
                  </a:lnTo>
                  <a:close/>
                </a:path>
              </a:pathLst>
            </a:custGeom>
            <a:blipFill>
              <a:blip r:embed="rId4"/>
              <a:stretch>
                <a:fillRect l="-74" r="-74"/>
              </a:stretch>
            </a:blipFill>
          </p:spPr>
          <p:txBody>
            <a:bodyPr/>
            <a:lstStyle/>
            <a:p>
              <a:endParaRPr lang="en-US" dirty="0"/>
            </a:p>
          </p:txBody>
        </p:sp>
      </p:grpSp>
      <p:sp>
        <p:nvSpPr>
          <p:cNvPr id="5" name="Freeform 5"/>
          <p:cNvSpPr/>
          <p:nvPr/>
        </p:nvSpPr>
        <p:spPr>
          <a:xfrm rot="-8350783">
            <a:off x="-3967685" y="5235795"/>
            <a:ext cx="12081153" cy="8742361"/>
          </a:xfrm>
          <a:custGeom>
            <a:avLst/>
            <a:gdLst/>
            <a:ahLst/>
            <a:cxnLst/>
            <a:rect l="l" t="t" r="r" b="b"/>
            <a:pathLst>
              <a:path w="12081153" h="8742361">
                <a:moveTo>
                  <a:pt x="0" y="0"/>
                </a:moveTo>
                <a:lnTo>
                  <a:pt x="12081153" y="0"/>
                </a:lnTo>
                <a:lnTo>
                  <a:pt x="12081153" y="8742362"/>
                </a:lnTo>
                <a:lnTo>
                  <a:pt x="0" y="87423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6" name="TextBox 6"/>
          <p:cNvSpPr txBox="1"/>
          <p:nvPr/>
        </p:nvSpPr>
        <p:spPr>
          <a:xfrm>
            <a:off x="8195196" y="1019175"/>
            <a:ext cx="8456573" cy="1076325"/>
          </a:xfrm>
          <a:prstGeom prst="rect">
            <a:avLst/>
          </a:prstGeom>
        </p:spPr>
        <p:txBody>
          <a:bodyPr lIns="0" tIns="0" rIns="0" bIns="0" rtlCol="0" anchor="t">
            <a:spAutoFit/>
          </a:bodyPr>
          <a:lstStyle/>
          <a:p>
            <a:pPr marL="0" lvl="0" indent="0" algn="l">
              <a:lnSpc>
                <a:spcPts val="8400"/>
              </a:lnSpc>
              <a:spcBef>
                <a:spcPct val="0"/>
              </a:spcBef>
            </a:pPr>
            <a:r>
              <a:rPr lang="en-US" sz="7000" dirty="0">
                <a:solidFill>
                  <a:srgbClr val="FFFFFF"/>
                </a:solidFill>
                <a:latin typeface="Open Sans Bold"/>
                <a:ea typeface="Open Sans Bold"/>
                <a:cs typeface="Open Sans Bold"/>
                <a:sym typeface="Open Sans Bold"/>
              </a:rPr>
              <a:t>Resources Needed</a:t>
            </a:r>
          </a:p>
        </p:txBody>
      </p:sp>
      <p:sp>
        <p:nvSpPr>
          <p:cNvPr id="7" name="TextBox 7"/>
          <p:cNvSpPr txBox="1"/>
          <p:nvPr/>
        </p:nvSpPr>
        <p:spPr>
          <a:xfrm>
            <a:off x="8299267" y="2447925"/>
            <a:ext cx="7354741" cy="450215"/>
          </a:xfrm>
          <a:prstGeom prst="rect">
            <a:avLst/>
          </a:prstGeom>
        </p:spPr>
        <p:txBody>
          <a:bodyPr lIns="0" tIns="0" rIns="0" bIns="0" rtlCol="0" anchor="t">
            <a:spAutoFit/>
          </a:bodyPr>
          <a:lstStyle/>
          <a:p>
            <a:pPr marL="0" lvl="0" indent="0" algn="l">
              <a:lnSpc>
                <a:spcPts val="3639"/>
              </a:lnSpc>
              <a:spcBef>
                <a:spcPct val="0"/>
              </a:spcBef>
            </a:pPr>
            <a:r>
              <a:rPr lang="en-US" sz="2799" dirty="0">
                <a:solidFill>
                  <a:srgbClr val="FFFFFF"/>
                </a:solidFill>
                <a:latin typeface="Open Sans Bold"/>
                <a:ea typeface="Open Sans Bold"/>
                <a:cs typeface="Open Sans Bold"/>
                <a:sym typeface="Open Sans Bold"/>
              </a:rPr>
              <a:t>Technology</a:t>
            </a:r>
          </a:p>
        </p:txBody>
      </p:sp>
      <p:sp>
        <p:nvSpPr>
          <p:cNvPr id="8" name="TextBox 8"/>
          <p:cNvSpPr txBox="1"/>
          <p:nvPr/>
        </p:nvSpPr>
        <p:spPr>
          <a:xfrm>
            <a:off x="8641875" y="3212465"/>
            <a:ext cx="8352502" cy="1514475"/>
          </a:xfrm>
          <a:prstGeom prst="rect">
            <a:avLst/>
          </a:prstGeom>
        </p:spPr>
        <p:txBody>
          <a:bodyPr lIns="0" tIns="0" rIns="0" bIns="0" rtlCol="0" anchor="t">
            <a:spAutoFit/>
          </a:bodyPr>
          <a:lstStyle/>
          <a:p>
            <a:pPr algn="l">
              <a:lnSpc>
                <a:spcPts val="3000"/>
              </a:lnSpc>
            </a:pPr>
            <a:r>
              <a:rPr lang="en-US" sz="2000" dirty="0">
                <a:solidFill>
                  <a:srgbClr val="FFFFFF"/>
                </a:solidFill>
                <a:latin typeface="Open Sans"/>
                <a:ea typeface="Open Sans"/>
                <a:cs typeface="Open Sans"/>
                <a:sym typeface="Open Sans"/>
              </a:rPr>
              <a:t>Workday LMS, Sli.do, Kahoot!, SurveyMonkey, Highspot, PowerPoint.</a:t>
            </a:r>
          </a:p>
          <a:p>
            <a:pPr marL="863601" lvl="2" indent="-287867" algn="l">
              <a:lnSpc>
                <a:spcPts val="3000"/>
              </a:lnSpc>
              <a:spcBef>
                <a:spcPct val="0"/>
              </a:spcBef>
              <a:buFont typeface="Arial"/>
              <a:buChar char="⚬"/>
            </a:pPr>
            <a:r>
              <a:rPr lang="en-US" sz="2000" dirty="0">
                <a:solidFill>
                  <a:srgbClr val="FFFFFF"/>
                </a:solidFill>
                <a:latin typeface="Open Sans"/>
                <a:ea typeface="Open Sans"/>
                <a:cs typeface="Open Sans"/>
                <a:sym typeface="Open Sans"/>
              </a:rPr>
              <a:t>Workday LMS for sending follow-up supplemental online trainings.</a:t>
            </a:r>
          </a:p>
          <a:p>
            <a:pPr marL="0" lvl="0" indent="0" algn="l">
              <a:lnSpc>
                <a:spcPts val="3000"/>
              </a:lnSpc>
              <a:spcBef>
                <a:spcPct val="0"/>
              </a:spcBef>
            </a:pPr>
            <a:endParaRPr lang="en-US" sz="2000" dirty="0">
              <a:solidFill>
                <a:srgbClr val="FFFFFF"/>
              </a:solidFill>
              <a:latin typeface="Open Sans"/>
              <a:ea typeface="Open Sans"/>
              <a:cs typeface="Open Sans"/>
              <a:sym typeface="Open Sans"/>
            </a:endParaRPr>
          </a:p>
        </p:txBody>
      </p:sp>
      <p:sp>
        <p:nvSpPr>
          <p:cNvPr id="9" name="TextBox 9"/>
          <p:cNvSpPr txBox="1"/>
          <p:nvPr/>
        </p:nvSpPr>
        <p:spPr>
          <a:xfrm>
            <a:off x="8299267" y="4903032"/>
            <a:ext cx="7354741" cy="450215"/>
          </a:xfrm>
          <a:prstGeom prst="rect">
            <a:avLst/>
          </a:prstGeom>
        </p:spPr>
        <p:txBody>
          <a:bodyPr lIns="0" tIns="0" rIns="0" bIns="0" rtlCol="0" anchor="t">
            <a:spAutoFit/>
          </a:bodyPr>
          <a:lstStyle/>
          <a:p>
            <a:pPr marL="0" lvl="0" indent="0" algn="l">
              <a:lnSpc>
                <a:spcPts val="3639"/>
              </a:lnSpc>
              <a:spcBef>
                <a:spcPct val="0"/>
              </a:spcBef>
            </a:pPr>
            <a:r>
              <a:rPr lang="en-US" sz="2799" dirty="0">
                <a:solidFill>
                  <a:srgbClr val="FFFFFF"/>
                </a:solidFill>
                <a:latin typeface="Open Sans Bold"/>
                <a:ea typeface="Open Sans Bold"/>
                <a:cs typeface="Open Sans Bold"/>
                <a:sym typeface="Open Sans Bold"/>
              </a:rPr>
              <a:t>Materials</a:t>
            </a:r>
          </a:p>
        </p:txBody>
      </p:sp>
      <p:sp>
        <p:nvSpPr>
          <p:cNvPr id="10" name="TextBox 10"/>
          <p:cNvSpPr txBox="1"/>
          <p:nvPr/>
        </p:nvSpPr>
        <p:spPr>
          <a:xfrm>
            <a:off x="8641875" y="5667573"/>
            <a:ext cx="8352502" cy="752475"/>
          </a:xfrm>
          <a:prstGeom prst="rect">
            <a:avLst/>
          </a:prstGeom>
        </p:spPr>
        <p:txBody>
          <a:bodyPr lIns="0" tIns="0" rIns="0" bIns="0" rtlCol="0" anchor="t">
            <a:spAutoFit/>
          </a:bodyPr>
          <a:lstStyle/>
          <a:p>
            <a:pPr marL="0" lvl="0" indent="0" algn="l">
              <a:lnSpc>
                <a:spcPts val="3000"/>
              </a:lnSpc>
              <a:spcBef>
                <a:spcPct val="0"/>
              </a:spcBef>
            </a:pPr>
            <a:r>
              <a:rPr lang="en-US" sz="2000" dirty="0">
                <a:solidFill>
                  <a:srgbClr val="FFFFFF"/>
                </a:solidFill>
                <a:latin typeface="Open Sans"/>
                <a:ea typeface="Open Sans"/>
                <a:cs typeface="Open Sans"/>
                <a:sym typeface="Open Sans"/>
              </a:rPr>
              <a:t>Training materials, handouts, presentations, Jumbo Post-it Notes and Markers.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218430549"/>
              </p:ext>
            </p:extLst>
          </p:nvPr>
        </p:nvGraphicFramePr>
        <p:xfrm>
          <a:off x="1238249" y="1732267"/>
          <a:ext cx="15811501" cy="7909759"/>
        </p:xfrm>
        <a:graphic>
          <a:graphicData uri="http://schemas.openxmlformats.org/drawingml/2006/table">
            <a:tbl>
              <a:tblPr/>
              <a:tblGrid>
                <a:gridCol w="8672726">
                  <a:extLst>
                    <a:ext uri="{9D8B030D-6E8A-4147-A177-3AD203B41FA5}">
                      <a16:colId xmlns:a16="http://schemas.microsoft.com/office/drawing/2014/main" val="20000"/>
                    </a:ext>
                  </a:extLst>
                </a:gridCol>
                <a:gridCol w="2305231">
                  <a:extLst>
                    <a:ext uri="{9D8B030D-6E8A-4147-A177-3AD203B41FA5}">
                      <a16:colId xmlns:a16="http://schemas.microsoft.com/office/drawing/2014/main" val="20001"/>
                    </a:ext>
                  </a:extLst>
                </a:gridCol>
                <a:gridCol w="2305231">
                  <a:extLst>
                    <a:ext uri="{9D8B030D-6E8A-4147-A177-3AD203B41FA5}">
                      <a16:colId xmlns:a16="http://schemas.microsoft.com/office/drawing/2014/main" val="20002"/>
                    </a:ext>
                  </a:extLst>
                </a:gridCol>
                <a:gridCol w="2528313">
                  <a:extLst>
                    <a:ext uri="{9D8B030D-6E8A-4147-A177-3AD203B41FA5}">
                      <a16:colId xmlns:a16="http://schemas.microsoft.com/office/drawing/2014/main" val="20003"/>
                    </a:ext>
                  </a:extLst>
                </a:gridCol>
              </a:tblGrid>
              <a:tr h="1126672">
                <a:tc>
                  <a:txBody>
                    <a:bodyPr/>
                    <a:lstStyle/>
                    <a:p>
                      <a:pPr algn="l">
                        <a:lnSpc>
                          <a:spcPts val="6439"/>
                        </a:lnSpc>
                        <a:defRPr/>
                      </a:pPr>
                      <a:r>
                        <a:rPr lang="en-US" sz="4500" dirty="0">
                          <a:solidFill>
                            <a:srgbClr val="FFFFFF"/>
                          </a:solidFill>
                          <a:latin typeface="Garet Ultra-Bold"/>
                          <a:ea typeface="Garet Ultra-Bold"/>
                          <a:cs typeface="Garet Ultra-Bold"/>
                          <a:sym typeface="Garet Ultra-Bold"/>
                        </a:rPr>
                        <a:t>Category</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1819"/>
                        </a:lnSpc>
                        <a:defRPr/>
                      </a:pPr>
                      <a:r>
                        <a:rPr lang="en-US" sz="1700" dirty="0">
                          <a:solidFill>
                            <a:srgbClr val="FFFFFF"/>
                          </a:solidFill>
                          <a:latin typeface="Garet Ultra-Bold"/>
                          <a:ea typeface="Garet Ultra-Bold"/>
                          <a:cs typeface="Garet Ultra-Bold"/>
                          <a:sym typeface="Garet Ultra-Bold"/>
                        </a:rPr>
                        <a:t>Multiplier</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1870"/>
                        </a:lnSpc>
                        <a:defRPr/>
                      </a:pPr>
                      <a:r>
                        <a:rPr lang="en-US" sz="1700" dirty="0">
                          <a:solidFill>
                            <a:srgbClr val="FFFFFF"/>
                          </a:solidFill>
                          <a:latin typeface="Garet Ultra-Bold"/>
                          <a:ea typeface="Garet Ultra-Bold"/>
                          <a:cs typeface="Garet Ultra-Bold"/>
                          <a:sym typeface="Garet Ultra-Bold"/>
                        </a:rPr>
                        <a:t>Price Per Unit</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1870"/>
                        </a:lnSpc>
                        <a:defRPr/>
                      </a:pPr>
                      <a:r>
                        <a:rPr lang="en-US" sz="1700" dirty="0">
                          <a:solidFill>
                            <a:srgbClr val="FFFFFF"/>
                          </a:solidFill>
                          <a:latin typeface="Garet Ultra-Bold"/>
                          <a:ea typeface="Garet Ultra-Bold"/>
                          <a:cs typeface="Garet Ultra-Bold"/>
                          <a:sym typeface="Garet Ultra-Bold"/>
                        </a:rPr>
                        <a:t>Total</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extLst>
                  <a:ext uri="{0D108BD9-81ED-4DB2-BD59-A6C34878D82A}">
                    <a16:rowId xmlns:a16="http://schemas.microsoft.com/office/drawing/2014/main" val="10000"/>
                  </a:ext>
                </a:extLst>
              </a:tr>
              <a:tr h="845185">
                <a:tc>
                  <a:txBody>
                    <a:bodyPr/>
                    <a:lstStyle/>
                    <a:p>
                      <a:pPr algn="l">
                        <a:lnSpc>
                          <a:spcPts val="2799"/>
                        </a:lnSpc>
                        <a:defRPr/>
                      </a:pPr>
                      <a:r>
                        <a:rPr lang="en-US" sz="1900" dirty="0">
                          <a:solidFill>
                            <a:srgbClr val="FFFFFF"/>
                          </a:solidFill>
                          <a:latin typeface="Montserrat Medium"/>
                          <a:ea typeface="Montserrat Medium"/>
                          <a:cs typeface="Montserrat Medium"/>
                          <a:sym typeface="Montserrat Medium"/>
                        </a:rPr>
                        <a:t>Breakfast Catering</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26</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$21</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$546</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extLst>
                  <a:ext uri="{0D108BD9-81ED-4DB2-BD59-A6C34878D82A}">
                    <a16:rowId xmlns:a16="http://schemas.microsoft.com/office/drawing/2014/main" val="10001"/>
                  </a:ext>
                </a:extLst>
              </a:tr>
              <a:tr h="828888">
                <a:tc>
                  <a:txBody>
                    <a:bodyPr/>
                    <a:lstStyle/>
                    <a:p>
                      <a:pPr algn="l">
                        <a:lnSpc>
                          <a:spcPts val="2799"/>
                        </a:lnSpc>
                        <a:defRPr/>
                      </a:pPr>
                      <a:r>
                        <a:rPr lang="en-US" sz="1900" dirty="0">
                          <a:solidFill>
                            <a:srgbClr val="FFFFFF"/>
                          </a:solidFill>
                          <a:latin typeface="Montserrat Medium"/>
                          <a:ea typeface="Montserrat Medium"/>
                          <a:cs typeface="Montserrat Medium"/>
                          <a:sym typeface="Montserrat Medium"/>
                        </a:rPr>
                        <a:t>Lunch Catering</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26</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$24</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$624</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extLst>
                  <a:ext uri="{0D108BD9-81ED-4DB2-BD59-A6C34878D82A}">
                    <a16:rowId xmlns:a16="http://schemas.microsoft.com/office/drawing/2014/main" val="10002"/>
                  </a:ext>
                </a:extLst>
              </a:tr>
              <a:tr h="828888">
                <a:tc>
                  <a:txBody>
                    <a:bodyPr/>
                    <a:lstStyle/>
                    <a:p>
                      <a:pPr marL="0" marR="0" lvl="0" indent="0" algn="l" defTabSz="914400" rtl="0" eaLnBrk="1" fontAlgn="auto" latinLnBrk="0" hangingPunct="1">
                        <a:lnSpc>
                          <a:spcPts val="2799"/>
                        </a:lnSpc>
                        <a:spcBef>
                          <a:spcPts val="0"/>
                        </a:spcBef>
                        <a:spcAft>
                          <a:spcPts val="0"/>
                        </a:spcAft>
                        <a:buClrTx/>
                        <a:buSzTx/>
                        <a:buFontTx/>
                        <a:buNone/>
                        <a:tabLst/>
                        <a:defRPr/>
                      </a:pPr>
                      <a:r>
                        <a:rPr lang="en-US" sz="1900" dirty="0">
                          <a:solidFill>
                            <a:srgbClr val="FFFFFF"/>
                          </a:solidFill>
                          <a:latin typeface="Montserrat Medium"/>
                          <a:sym typeface="Montserrat Medium"/>
                        </a:rPr>
                        <a:t>Training Materials</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26</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$10</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$260</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extLst>
                  <a:ext uri="{0D108BD9-81ED-4DB2-BD59-A6C34878D82A}">
                    <a16:rowId xmlns:a16="http://schemas.microsoft.com/office/drawing/2014/main" val="3476626383"/>
                  </a:ext>
                </a:extLst>
              </a:tr>
              <a:tr h="828888">
                <a:tc>
                  <a:txBody>
                    <a:bodyPr/>
                    <a:lstStyle/>
                    <a:p>
                      <a:pPr algn="l">
                        <a:lnSpc>
                          <a:spcPts val="2799"/>
                        </a:lnSpc>
                        <a:defRPr/>
                      </a:pPr>
                      <a:r>
                        <a:rPr lang="en-US" sz="1900" dirty="0">
                          <a:solidFill>
                            <a:srgbClr val="FFFFFF"/>
                          </a:solidFill>
                          <a:latin typeface="Montserrat Medium"/>
                          <a:ea typeface="Montserrat Medium"/>
                          <a:cs typeface="Montserrat Medium"/>
                          <a:sym typeface="Montserrat Medium"/>
                        </a:rPr>
                        <a:t>Travel</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16</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$300</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$4800</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extLst>
                  <a:ext uri="{0D108BD9-81ED-4DB2-BD59-A6C34878D82A}">
                    <a16:rowId xmlns:a16="http://schemas.microsoft.com/office/drawing/2014/main" val="10003"/>
                  </a:ext>
                </a:extLst>
              </a:tr>
              <a:tr h="828888">
                <a:tc>
                  <a:txBody>
                    <a:bodyPr/>
                    <a:lstStyle/>
                    <a:p>
                      <a:pPr algn="l">
                        <a:lnSpc>
                          <a:spcPts val="2799"/>
                        </a:lnSpc>
                        <a:defRPr/>
                      </a:pPr>
                      <a:r>
                        <a:rPr lang="en-US" sz="1900" dirty="0">
                          <a:solidFill>
                            <a:srgbClr val="FFFFFF"/>
                          </a:solidFill>
                          <a:latin typeface="Montserrat Medium"/>
                          <a:ea typeface="Montserrat Medium"/>
                          <a:cs typeface="Montserrat Medium"/>
                          <a:sym typeface="Montserrat Medium"/>
                        </a:rPr>
                        <a:t>Hotel</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16</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$350</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$5600</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extLst>
                  <a:ext uri="{0D108BD9-81ED-4DB2-BD59-A6C34878D82A}">
                    <a16:rowId xmlns:a16="http://schemas.microsoft.com/office/drawing/2014/main" val="10004"/>
                  </a:ext>
                </a:extLst>
              </a:tr>
              <a:tr h="828888">
                <a:tc>
                  <a:txBody>
                    <a:bodyPr/>
                    <a:lstStyle/>
                    <a:p>
                      <a:pPr algn="l">
                        <a:lnSpc>
                          <a:spcPts val="2799"/>
                        </a:lnSpc>
                        <a:defRPr/>
                      </a:pPr>
                      <a:r>
                        <a:rPr lang="en-US" sz="1900" dirty="0">
                          <a:solidFill>
                            <a:srgbClr val="FFFFFF"/>
                          </a:solidFill>
                          <a:latin typeface="Montserrat Medium"/>
                          <a:ea typeface="Montserrat Medium"/>
                          <a:cs typeface="Montserrat Medium"/>
                          <a:sym typeface="Montserrat Medium"/>
                        </a:rPr>
                        <a:t>Per Diem (Travel)</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16</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$115</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$1840</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extLst>
                  <a:ext uri="{0D108BD9-81ED-4DB2-BD59-A6C34878D82A}">
                    <a16:rowId xmlns:a16="http://schemas.microsoft.com/office/drawing/2014/main" val="10005"/>
                  </a:ext>
                </a:extLst>
              </a:tr>
              <a:tr h="896731">
                <a:tc>
                  <a:txBody>
                    <a:bodyPr/>
                    <a:lstStyle/>
                    <a:p>
                      <a:pPr algn="l">
                        <a:lnSpc>
                          <a:spcPts val="2799"/>
                        </a:lnSpc>
                        <a:defRPr/>
                      </a:pPr>
                      <a:r>
                        <a:rPr lang="en-US" sz="1900" dirty="0">
                          <a:solidFill>
                            <a:srgbClr val="FFFFFF"/>
                          </a:solidFill>
                          <a:latin typeface="Montserrat Medium"/>
                          <a:ea typeface="Montserrat Medium"/>
                          <a:cs typeface="Montserrat Medium"/>
                          <a:sym typeface="Montserrat Medium"/>
                        </a:rPr>
                        <a:t>Per Diem (Local)</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10</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$43</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$430</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extLst>
                  <a:ext uri="{0D108BD9-81ED-4DB2-BD59-A6C34878D82A}">
                    <a16:rowId xmlns:a16="http://schemas.microsoft.com/office/drawing/2014/main" val="10006"/>
                  </a:ext>
                </a:extLst>
              </a:tr>
              <a:tr h="896731">
                <a:tc>
                  <a:txBody>
                    <a:bodyPr/>
                    <a:lstStyle/>
                    <a:p>
                      <a:pPr algn="l">
                        <a:lnSpc>
                          <a:spcPts val="2799"/>
                        </a:lnSpc>
                        <a:defRPr/>
                      </a:pP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Total</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tc>
                  <a:txBody>
                    <a:bodyPr/>
                    <a:lstStyle/>
                    <a:p>
                      <a:pPr algn="ctr">
                        <a:lnSpc>
                          <a:spcPts val="2247"/>
                        </a:lnSpc>
                        <a:defRPr/>
                      </a:pPr>
                      <a:r>
                        <a:rPr lang="en-US" sz="1600" dirty="0">
                          <a:solidFill>
                            <a:srgbClr val="FFFFFF"/>
                          </a:solidFill>
                          <a:latin typeface="Montserrat"/>
                          <a:ea typeface="Montserrat"/>
                          <a:cs typeface="Montserrat"/>
                          <a:sym typeface="Montserrat"/>
                        </a:rPr>
                        <a:t>$14,100</a:t>
                      </a:r>
                      <a:endParaRPr lang="en-US" sz="1100" dirty="0"/>
                    </a:p>
                  </a:txBody>
                  <a:tcPr marL="157744" marR="157744" marT="157744" marB="157744" anchor="ctr">
                    <a:lnL w="12700" cap="flat" cmpd="sng" algn="ctr">
                      <a:solidFill>
                        <a:srgbClr val="F5BD4E"/>
                      </a:solidFill>
                      <a:prstDash val="solid"/>
                      <a:round/>
                      <a:headEnd type="none" w="med" len="med"/>
                      <a:tailEnd type="none" w="med" len="med"/>
                    </a:lnL>
                    <a:lnR w="12700" cap="flat" cmpd="sng" algn="ctr">
                      <a:solidFill>
                        <a:srgbClr val="F5BD4E"/>
                      </a:solidFill>
                      <a:prstDash val="solid"/>
                      <a:round/>
                      <a:headEnd type="none" w="med" len="med"/>
                      <a:tailEnd type="none" w="med" len="med"/>
                    </a:lnR>
                    <a:lnT w="12700" cap="flat" cmpd="sng" algn="ctr">
                      <a:solidFill>
                        <a:srgbClr val="F5BD4E"/>
                      </a:solidFill>
                      <a:prstDash val="solid"/>
                      <a:round/>
                      <a:headEnd type="none" w="med" len="med"/>
                      <a:tailEnd type="none" w="med" len="med"/>
                    </a:lnT>
                    <a:lnB w="12700" cap="flat" cmpd="sng" algn="ctr">
                      <a:solidFill>
                        <a:srgbClr val="F5BD4E"/>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3"/>
          <p:cNvSpPr txBox="1"/>
          <p:nvPr/>
        </p:nvSpPr>
        <p:spPr>
          <a:xfrm>
            <a:off x="2442269" y="585146"/>
            <a:ext cx="13403462" cy="972833"/>
          </a:xfrm>
          <a:prstGeom prst="rect">
            <a:avLst/>
          </a:prstGeom>
        </p:spPr>
        <p:txBody>
          <a:bodyPr lIns="0" tIns="0" rIns="0" bIns="0" rtlCol="0" anchor="t">
            <a:spAutoFit/>
          </a:bodyPr>
          <a:lstStyle/>
          <a:p>
            <a:pPr marL="0" marR="0" lvl="0" indent="0" algn="ctr" defTabSz="914400" rtl="0" eaLnBrk="1" fontAlgn="auto" latinLnBrk="0" hangingPunct="1">
              <a:lnSpc>
                <a:spcPts val="749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FFFFFF"/>
                </a:solidFill>
                <a:effectLst/>
                <a:uLnTx/>
                <a:uFillTx/>
                <a:latin typeface="Garet Ultra-Bold"/>
                <a:ea typeface="Garet Ultra-Bold"/>
                <a:cs typeface="Garet Ultra-Bold"/>
                <a:sym typeface="Garet Ultra-Bold"/>
              </a:rPr>
              <a:t>RESOURCES: COST</a:t>
            </a:r>
          </a:p>
        </p:txBody>
      </p:sp>
      <p:sp>
        <p:nvSpPr>
          <p:cNvPr id="4" name="Freeform 4"/>
          <p:cNvSpPr/>
          <p:nvPr/>
        </p:nvSpPr>
        <p:spPr>
          <a:xfrm rot="7685357">
            <a:off x="-3936894" y="-1147768"/>
            <a:ext cx="11516573" cy="6009557"/>
          </a:xfrm>
          <a:custGeom>
            <a:avLst/>
            <a:gdLst/>
            <a:ahLst/>
            <a:cxnLst/>
            <a:rect l="l" t="t" r="r" b="b"/>
            <a:pathLst>
              <a:path w="11516573" h="6009557">
                <a:moveTo>
                  <a:pt x="0" y="0"/>
                </a:moveTo>
                <a:lnTo>
                  <a:pt x="11516573" y="0"/>
                </a:lnTo>
                <a:lnTo>
                  <a:pt x="11516573" y="6009557"/>
                </a:lnTo>
                <a:lnTo>
                  <a:pt x="0" y="60095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5"/>
          <p:cNvSpPr/>
          <p:nvPr/>
        </p:nvSpPr>
        <p:spPr>
          <a:xfrm rot="3200438" flipV="1">
            <a:off x="10820223" y="-962218"/>
            <a:ext cx="11516573" cy="6009557"/>
          </a:xfrm>
          <a:custGeom>
            <a:avLst/>
            <a:gdLst/>
            <a:ahLst/>
            <a:cxnLst/>
            <a:rect l="l" t="t" r="r" b="b"/>
            <a:pathLst>
              <a:path w="11516573" h="6009557">
                <a:moveTo>
                  <a:pt x="0" y="6009557"/>
                </a:moveTo>
                <a:lnTo>
                  <a:pt x="11516573" y="6009557"/>
                </a:lnTo>
                <a:lnTo>
                  <a:pt x="11516573" y="0"/>
                </a:lnTo>
                <a:lnTo>
                  <a:pt x="0" y="0"/>
                </a:lnTo>
                <a:lnTo>
                  <a:pt x="0" y="6009557"/>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dirty="0"/>
          </a:p>
        </p:txBody>
      </p:sp>
      <p:sp>
        <p:nvSpPr>
          <p:cNvPr id="3" name="Freeform 3"/>
          <p:cNvSpPr/>
          <p:nvPr/>
        </p:nvSpPr>
        <p:spPr>
          <a:xfrm rot="553900">
            <a:off x="-1103269" y="6104991"/>
            <a:ext cx="23018043" cy="7826135"/>
          </a:xfrm>
          <a:custGeom>
            <a:avLst/>
            <a:gdLst/>
            <a:ahLst/>
            <a:cxnLst/>
            <a:rect l="l" t="t" r="r" b="b"/>
            <a:pathLst>
              <a:path w="23018043" h="7826135">
                <a:moveTo>
                  <a:pt x="0" y="0"/>
                </a:moveTo>
                <a:lnTo>
                  <a:pt x="23018043" y="0"/>
                </a:lnTo>
                <a:lnTo>
                  <a:pt x="23018043" y="7826135"/>
                </a:lnTo>
                <a:lnTo>
                  <a:pt x="0" y="78261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4" name="Freeform 4"/>
          <p:cNvSpPr/>
          <p:nvPr/>
        </p:nvSpPr>
        <p:spPr>
          <a:xfrm>
            <a:off x="7420388" y="1028700"/>
            <a:ext cx="2787175" cy="985963"/>
          </a:xfrm>
          <a:custGeom>
            <a:avLst/>
            <a:gdLst/>
            <a:ahLst/>
            <a:cxnLst/>
            <a:rect l="l" t="t" r="r" b="b"/>
            <a:pathLst>
              <a:path w="2787175" h="985963">
                <a:moveTo>
                  <a:pt x="0" y="0"/>
                </a:moveTo>
                <a:lnTo>
                  <a:pt x="2787175" y="0"/>
                </a:lnTo>
                <a:lnTo>
                  <a:pt x="2787175" y="985963"/>
                </a:lnTo>
                <a:lnTo>
                  <a:pt x="0" y="985963"/>
                </a:lnTo>
                <a:lnTo>
                  <a:pt x="0" y="0"/>
                </a:lnTo>
                <a:close/>
              </a:path>
            </a:pathLst>
          </a:custGeom>
          <a:blipFill>
            <a:blip r:embed="rId6"/>
            <a:stretch>
              <a:fillRect/>
            </a:stretch>
          </a:blipFill>
        </p:spPr>
        <p:txBody>
          <a:bodyPr/>
          <a:lstStyle/>
          <a:p>
            <a:endParaRPr lang="en-US" dirty="0"/>
          </a:p>
        </p:txBody>
      </p:sp>
      <p:sp>
        <p:nvSpPr>
          <p:cNvPr id="5" name="TextBox 5"/>
          <p:cNvSpPr txBox="1"/>
          <p:nvPr/>
        </p:nvSpPr>
        <p:spPr>
          <a:xfrm>
            <a:off x="2228880" y="3657739"/>
            <a:ext cx="13830239" cy="1049792"/>
          </a:xfrm>
          <a:prstGeom prst="rect">
            <a:avLst/>
          </a:prstGeom>
        </p:spPr>
        <p:txBody>
          <a:bodyPr lIns="0" tIns="0" rIns="0" bIns="0" rtlCol="0" anchor="t">
            <a:spAutoFit/>
          </a:bodyPr>
          <a:lstStyle/>
          <a:p>
            <a:pPr algn="ctr">
              <a:lnSpc>
                <a:spcPts val="7987"/>
              </a:lnSpc>
            </a:pPr>
            <a:r>
              <a:rPr lang="en-US" sz="7607" dirty="0">
                <a:solidFill>
                  <a:srgbClr val="FFFFFF"/>
                </a:solidFill>
                <a:latin typeface="Garet Ultra-Bold"/>
                <a:ea typeface="Garet Ultra-Bold"/>
                <a:cs typeface="Garet Ultra-Bold"/>
                <a:sym typeface="Garet Ultra-Bold"/>
              </a:rPr>
              <a:t>Q&amp;A</a:t>
            </a:r>
          </a:p>
        </p:txBody>
      </p:sp>
      <p:sp>
        <p:nvSpPr>
          <p:cNvPr id="6" name="TextBox 6"/>
          <p:cNvSpPr txBox="1"/>
          <p:nvPr/>
        </p:nvSpPr>
        <p:spPr>
          <a:xfrm>
            <a:off x="2228880" y="4669430"/>
            <a:ext cx="13830239" cy="411331"/>
          </a:xfrm>
          <a:prstGeom prst="rect">
            <a:avLst/>
          </a:prstGeom>
        </p:spPr>
        <p:txBody>
          <a:bodyPr lIns="0" tIns="0" rIns="0" bIns="0" rtlCol="0" anchor="t">
            <a:spAutoFit/>
          </a:bodyPr>
          <a:lstStyle/>
          <a:p>
            <a:pPr algn="ctr">
              <a:lnSpc>
                <a:spcPts val="3359"/>
              </a:lnSpc>
            </a:pPr>
            <a:r>
              <a:rPr lang="en-US" sz="2400" dirty="0">
                <a:solidFill>
                  <a:srgbClr val="FFFFFF"/>
                </a:solidFill>
                <a:latin typeface="EB Garamond"/>
                <a:ea typeface="EB Garamond"/>
                <a:cs typeface="EB Garamond"/>
                <a:sym typeface="EB Garamond"/>
              </a:rPr>
              <a:t>Training Proposal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965008057"/>
              </p:ext>
            </p:extLst>
          </p:nvPr>
        </p:nvGraphicFramePr>
        <p:xfrm>
          <a:off x="1056153" y="4053252"/>
          <a:ext cx="3736741" cy="3124200"/>
        </p:xfrm>
        <a:graphic>
          <a:graphicData uri="http://schemas.openxmlformats.org/drawingml/2006/table">
            <a:tbl>
              <a:tblPr/>
              <a:tblGrid>
                <a:gridCol w="594826">
                  <a:extLst>
                    <a:ext uri="{9D8B030D-6E8A-4147-A177-3AD203B41FA5}">
                      <a16:colId xmlns:a16="http://schemas.microsoft.com/office/drawing/2014/main" val="20000"/>
                    </a:ext>
                  </a:extLst>
                </a:gridCol>
                <a:gridCol w="3141915">
                  <a:extLst>
                    <a:ext uri="{9D8B030D-6E8A-4147-A177-3AD203B41FA5}">
                      <a16:colId xmlns:a16="http://schemas.microsoft.com/office/drawing/2014/main" val="20001"/>
                    </a:ext>
                  </a:extLst>
                </a:gridCol>
              </a:tblGrid>
              <a:tr h="800100">
                <a:tc>
                  <a:txBody>
                    <a:bodyPr/>
                    <a:lstStyle/>
                    <a:p>
                      <a:pPr algn="l">
                        <a:lnSpc>
                          <a:spcPts val="2799"/>
                        </a:lnSpc>
                        <a:defRPr/>
                      </a:pPr>
                      <a:r>
                        <a:rPr lang="en-US" sz="1999" dirty="0">
                          <a:solidFill>
                            <a:srgbClr val="FFFFFF"/>
                          </a:solidFill>
                          <a:latin typeface="Garet Heavy"/>
                          <a:ea typeface="Garet Heavy"/>
                          <a:cs typeface="Garet Heavy"/>
                          <a:sym typeface="Garet Heavy"/>
                        </a:rPr>
                        <a:t>3</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l">
                        <a:lnSpc>
                          <a:spcPts val="2799"/>
                        </a:lnSpc>
                        <a:defRPr/>
                      </a:pPr>
                      <a:r>
                        <a:rPr lang="en-US" sz="1999" dirty="0">
                          <a:solidFill>
                            <a:srgbClr val="FFFFFF"/>
                          </a:solidFill>
                          <a:latin typeface="Montserrat"/>
                          <a:ea typeface="Montserrat"/>
                          <a:cs typeface="Montserrat"/>
                          <a:sym typeface="Montserrat"/>
                        </a:rPr>
                        <a:t>Key Challenges</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800100">
                <a:tc>
                  <a:txBody>
                    <a:bodyPr/>
                    <a:lstStyle/>
                    <a:p>
                      <a:pPr algn="l">
                        <a:lnSpc>
                          <a:spcPts val="2799"/>
                        </a:lnSpc>
                        <a:defRPr/>
                      </a:pPr>
                      <a:r>
                        <a:rPr lang="en-US" sz="1999" dirty="0">
                          <a:solidFill>
                            <a:srgbClr val="FFFFFF"/>
                          </a:solidFill>
                          <a:latin typeface="Garet Heavy"/>
                          <a:ea typeface="Garet Heavy"/>
                          <a:cs typeface="Garet Heavy"/>
                          <a:sym typeface="Garet Heavy"/>
                        </a:rPr>
                        <a:t>4</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l">
                        <a:lnSpc>
                          <a:spcPts val="2799"/>
                        </a:lnSpc>
                        <a:defRPr/>
                      </a:pPr>
                      <a:r>
                        <a:rPr lang="en-US" sz="1999" dirty="0">
                          <a:solidFill>
                            <a:srgbClr val="FFFFFF"/>
                          </a:solidFill>
                          <a:latin typeface="Montserrat"/>
                          <a:ea typeface="Montserrat"/>
                          <a:cs typeface="Montserrat"/>
                          <a:sym typeface="Montserrat"/>
                        </a:rPr>
                        <a:t>Learning Objectives</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709248">
                <a:tc>
                  <a:txBody>
                    <a:bodyPr/>
                    <a:lstStyle/>
                    <a:p>
                      <a:pPr algn="l">
                        <a:lnSpc>
                          <a:spcPts val="2799"/>
                        </a:lnSpc>
                        <a:defRPr/>
                      </a:pPr>
                      <a:r>
                        <a:rPr lang="en-US" sz="1999" dirty="0">
                          <a:solidFill>
                            <a:srgbClr val="FFFFFF"/>
                          </a:solidFill>
                          <a:latin typeface="Garet Heavy"/>
                          <a:ea typeface="Garet Heavy"/>
                          <a:cs typeface="Garet Heavy"/>
                          <a:sym typeface="Garet Heavy"/>
                        </a:rPr>
                        <a:t>5</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l">
                        <a:lnSpc>
                          <a:spcPts val="2799"/>
                        </a:lnSpc>
                        <a:defRPr/>
                      </a:pPr>
                      <a:r>
                        <a:rPr lang="en-US" sz="1999" dirty="0">
                          <a:solidFill>
                            <a:srgbClr val="FFFFFF"/>
                          </a:solidFill>
                          <a:latin typeface="Montserrat"/>
                          <a:ea typeface="Montserrat"/>
                          <a:cs typeface="Montserrat"/>
                          <a:sym typeface="Montserrat"/>
                        </a:rPr>
                        <a:t>Proposed Solution</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800100">
                <a:tc>
                  <a:txBody>
                    <a:bodyPr/>
                    <a:lstStyle/>
                    <a:p>
                      <a:pPr algn="l">
                        <a:lnSpc>
                          <a:spcPts val="2799"/>
                        </a:lnSpc>
                        <a:defRPr/>
                      </a:pPr>
                      <a:r>
                        <a:rPr lang="en-US" sz="1999" dirty="0">
                          <a:solidFill>
                            <a:srgbClr val="FFFFFF"/>
                          </a:solidFill>
                          <a:latin typeface="Garet Heavy"/>
                          <a:ea typeface="Garet Heavy"/>
                          <a:cs typeface="Garet Heavy"/>
                          <a:sym typeface="Garet Heavy"/>
                        </a:rPr>
                        <a:t>6</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l">
                        <a:lnSpc>
                          <a:spcPts val="2799"/>
                        </a:lnSpc>
                        <a:defRPr/>
                      </a:pPr>
                      <a:r>
                        <a:rPr lang="en-US" sz="1999" dirty="0">
                          <a:solidFill>
                            <a:srgbClr val="FFFFFF"/>
                          </a:solidFill>
                          <a:latin typeface="Montserrat"/>
                          <a:ea typeface="Montserrat"/>
                          <a:cs typeface="Montserrat"/>
                          <a:sym typeface="Montserrat"/>
                        </a:rPr>
                        <a:t>Launch Timeline</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Freeform 3"/>
          <p:cNvSpPr/>
          <p:nvPr/>
        </p:nvSpPr>
        <p:spPr>
          <a:xfrm rot="2201973">
            <a:off x="5967515" y="29093"/>
            <a:ext cx="17096118" cy="3681512"/>
          </a:xfrm>
          <a:custGeom>
            <a:avLst/>
            <a:gdLst/>
            <a:ahLst/>
            <a:cxnLst/>
            <a:rect l="l" t="t" r="r" b="b"/>
            <a:pathLst>
              <a:path w="17096118" h="3681512">
                <a:moveTo>
                  <a:pt x="0" y="0"/>
                </a:moveTo>
                <a:lnTo>
                  <a:pt x="17096118" y="0"/>
                </a:lnTo>
                <a:lnTo>
                  <a:pt x="17096118" y="3681512"/>
                </a:lnTo>
                <a:lnTo>
                  <a:pt x="0" y="36815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4" name="Group 4"/>
          <p:cNvGrpSpPr/>
          <p:nvPr/>
        </p:nvGrpSpPr>
        <p:grpSpPr>
          <a:xfrm>
            <a:off x="1028700" y="4131889"/>
            <a:ext cx="638897" cy="638897"/>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6" name="TextBox 6"/>
            <p:cNvSpPr txBox="1"/>
            <p:nvPr/>
          </p:nvSpPr>
          <p:spPr>
            <a:xfrm>
              <a:off x="76200" y="76200"/>
              <a:ext cx="660400" cy="660400"/>
            </a:xfrm>
            <a:prstGeom prst="rect">
              <a:avLst/>
            </a:prstGeom>
          </p:spPr>
          <p:txBody>
            <a:bodyPr lIns="50800" tIns="50800" rIns="50800" bIns="50800" rtlCol="0" anchor="ctr"/>
            <a:lstStyle/>
            <a:p>
              <a:pPr algn="ctr">
                <a:lnSpc>
                  <a:spcPts val="2006"/>
                </a:lnSpc>
              </a:pPr>
              <a:endParaRPr dirty="0"/>
            </a:p>
          </p:txBody>
        </p:sp>
      </p:grpSp>
      <p:grpSp>
        <p:nvGrpSpPr>
          <p:cNvPr id="7" name="Group 7"/>
          <p:cNvGrpSpPr/>
          <p:nvPr/>
        </p:nvGrpSpPr>
        <p:grpSpPr>
          <a:xfrm>
            <a:off x="1028700" y="4918266"/>
            <a:ext cx="638897" cy="63889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9" name="TextBox 9"/>
            <p:cNvSpPr txBox="1"/>
            <p:nvPr/>
          </p:nvSpPr>
          <p:spPr>
            <a:xfrm>
              <a:off x="76200" y="76200"/>
              <a:ext cx="660400" cy="660400"/>
            </a:xfrm>
            <a:prstGeom prst="rect">
              <a:avLst/>
            </a:prstGeom>
          </p:spPr>
          <p:txBody>
            <a:bodyPr lIns="50800" tIns="50800" rIns="50800" bIns="50800" rtlCol="0" anchor="ctr"/>
            <a:lstStyle/>
            <a:p>
              <a:pPr algn="ctr">
                <a:lnSpc>
                  <a:spcPts val="2006"/>
                </a:lnSpc>
              </a:pPr>
              <a:endParaRPr dirty="0"/>
            </a:p>
          </p:txBody>
        </p:sp>
      </p:grpSp>
      <p:sp>
        <p:nvSpPr>
          <p:cNvPr id="10" name="TextBox 10"/>
          <p:cNvSpPr txBox="1"/>
          <p:nvPr/>
        </p:nvSpPr>
        <p:spPr>
          <a:xfrm>
            <a:off x="1028700" y="2203402"/>
            <a:ext cx="6530545" cy="898549"/>
          </a:xfrm>
          <a:prstGeom prst="rect">
            <a:avLst/>
          </a:prstGeom>
        </p:spPr>
        <p:txBody>
          <a:bodyPr lIns="0" tIns="0" rIns="0" bIns="0" rtlCol="0" anchor="t">
            <a:spAutoFit/>
          </a:bodyPr>
          <a:lstStyle/>
          <a:p>
            <a:pPr marL="0" lvl="0" indent="0" algn="l">
              <a:lnSpc>
                <a:spcPts val="6650"/>
              </a:lnSpc>
              <a:spcBef>
                <a:spcPct val="0"/>
              </a:spcBef>
            </a:pPr>
            <a:r>
              <a:rPr lang="en-US" sz="7000" dirty="0">
                <a:solidFill>
                  <a:srgbClr val="FFFFFF"/>
                </a:solidFill>
                <a:latin typeface="Garet Ultra-Bold"/>
                <a:ea typeface="Garet Ultra-Bold"/>
                <a:cs typeface="Garet Ultra-Bold"/>
                <a:sym typeface="Garet Ultra-Bold"/>
              </a:rPr>
              <a:t>CONTENT</a:t>
            </a:r>
          </a:p>
        </p:txBody>
      </p:sp>
      <p:grpSp>
        <p:nvGrpSpPr>
          <p:cNvPr id="11" name="Group 11"/>
          <p:cNvGrpSpPr/>
          <p:nvPr/>
        </p:nvGrpSpPr>
        <p:grpSpPr>
          <a:xfrm>
            <a:off x="1028700" y="5704643"/>
            <a:ext cx="638897" cy="63889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13" name="TextBox 13"/>
            <p:cNvSpPr txBox="1"/>
            <p:nvPr/>
          </p:nvSpPr>
          <p:spPr>
            <a:xfrm>
              <a:off x="76200" y="76200"/>
              <a:ext cx="660400" cy="660400"/>
            </a:xfrm>
            <a:prstGeom prst="rect">
              <a:avLst/>
            </a:prstGeom>
          </p:spPr>
          <p:txBody>
            <a:bodyPr lIns="50800" tIns="50800" rIns="50800" bIns="50800" rtlCol="0" anchor="ctr"/>
            <a:lstStyle/>
            <a:p>
              <a:pPr algn="ctr">
                <a:lnSpc>
                  <a:spcPts val="2006"/>
                </a:lnSpc>
              </a:pPr>
              <a:endParaRPr dirty="0"/>
            </a:p>
          </p:txBody>
        </p:sp>
      </p:grpSp>
      <p:grpSp>
        <p:nvGrpSpPr>
          <p:cNvPr id="14" name="Group 14"/>
          <p:cNvGrpSpPr/>
          <p:nvPr/>
        </p:nvGrpSpPr>
        <p:grpSpPr>
          <a:xfrm>
            <a:off x="1028700" y="6491020"/>
            <a:ext cx="638897" cy="63889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16" name="TextBox 16"/>
            <p:cNvSpPr txBox="1"/>
            <p:nvPr/>
          </p:nvSpPr>
          <p:spPr>
            <a:xfrm>
              <a:off x="76200" y="76200"/>
              <a:ext cx="660400" cy="660400"/>
            </a:xfrm>
            <a:prstGeom prst="rect">
              <a:avLst/>
            </a:prstGeom>
          </p:spPr>
          <p:txBody>
            <a:bodyPr lIns="50800" tIns="50800" rIns="50800" bIns="50800" rtlCol="0" anchor="ctr"/>
            <a:lstStyle/>
            <a:p>
              <a:pPr algn="ctr">
                <a:lnSpc>
                  <a:spcPts val="2006"/>
                </a:lnSpc>
              </a:pPr>
              <a:endParaRPr dirty="0"/>
            </a:p>
          </p:txBody>
        </p:sp>
      </p:grpSp>
      <p:sp>
        <p:nvSpPr>
          <p:cNvPr id="17" name="TextBox 17"/>
          <p:cNvSpPr txBox="1"/>
          <p:nvPr/>
        </p:nvSpPr>
        <p:spPr>
          <a:xfrm>
            <a:off x="1028700" y="3168626"/>
            <a:ext cx="9548933" cy="809196"/>
          </a:xfrm>
          <a:prstGeom prst="rect">
            <a:avLst/>
          </a:prstGeom>
        </p:spPr>
        <p:txBody>
          <a:bodyPr lIns="0" tIns="0" rIns="0" bIns="0" rtlCol="0" anchor="t">
            <a:spAutoFit/>
          </a:bodyPr>
          <a:lstStyle/>
          <a:p>
            <a:pPr algn="l">
              <a:lnSpc>
                <a:spcPts val="2566"/>
              </a:lnSpc>
            </a:pPr>
            <a:r>
              <a:rPr lang="en-US" sz="2701" dirty="0">
                <a:solidFill>
                  <a:srgbClr val="FFFFFF"/>
                </a:solidFill>
                <a:latin typeface="Garet Ultra-Bold"/>
                <a:ea typeface="Garet Ultra-Bold"/>
                <a:cs typeface="Garet Ultra-Bold"/>
                <a:sym typeface="Garet Ultra-Bold"/>
              </a:rPr>
              <a:t>ENHANCING PROCESS ADHERENCE, COMMUNICATION, AND CLIENT ENGAGEMENT</a:t>
            </a:r>
          </a:p>
          <a:p>
            <a:pPr marL="0" lvl="0" indent="0" algn="l">
              <a:lnSpc>
                <a:spcPts val="439"/>
              </a:lnSpc>
              <a:spcBef>
                <a:spcPct val="0"/>
              </a:spcBef>
            </a:pPr>
            <a:endParaRPr lang="en-US" sz="2701" dirty="0">
              <a:solidFill>
                <a:srgbClr val="FFFFFF"/>
              </a:solidFill>
              <a:latin typeface="Garet Ultra-Bold"/>
              <a:ea typeface="Garet Ultra-Bold"/>
              <a:cs typeface="Garet Ultra-Bold"/>
              <a:sym typeface="Garet Ultra-Bold"/>
            </a:endParaRPr>
          </a:p>
        </p:txBody>
      </p:sp>
      <p:grpSp>
        <p:nvGrpSpPr>
          <p:cNvPr id="18" name="Group 18"/>
          <p:cNvGrpSpPr/>
          <p:nvPr/>
        </p:nvGrpSpPr>
        <p:grpSpPr>
          <a:xfrm>
            <a:off x="1028700" y="7347976"/>
            <a:ext cx="638897" cy="63889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20" name="TextBox 20"/>
            <p:cNvSpPr txBox="1"/>
            <p:nvPr/>
          </p:nvSpPr>
          <p:spPr>
            <a:xfrm>
              <a:off x="76200" y="76200"/>
              <a:ext cx="660400" cy="660400"/>
            </a:xfrm>
            <a:prstGeom prst="rect">
              <a:avLst/>
            </a:prstGeom>
          </p:spPr>
          <p:txBody>
            <a:bodyPr lIns="50800" tIns="50800" rIns="50800" bIns="50800" rtlCol="0" anchor="ctr"/>
            <a:lstStyle/>
            <a:p>
              <a:pPr algn="ctr">
                <a:lnSpc>
                  <a:spcPts val="2006"/>
                </a:lnSpc>
              </a:pPr>
              <a:endParaRPr dirty="0"/>
            </a:p>
          </p:txBody>
        </p:sp>
      </p:grpSp>
      <p:graphicFrame>
        <p:nvGraphicFramePr>
          <p:cNvPr id="21" name="Table 21"/>
          <p:cNvGraphicFramePr>
            <a:graphicFrameLocks noGrp="1"/>
          </p:cNvGraphicFramePr>
          <p:nvPr>
            <p:extLst>
              <p:ext uri="{D42A27DB-BD31-4B8C-83A1-F6EECF244321}">
                <p14:modId xmlns:p14="http://schemas.microsoft.com/office/powerpoint/2010/main" val="1201709453"/>
              </p:ext>
            </p:extLst>
          </p:nvPr>
        </p:nvGraphicFramePr>
        <p:xfrm>
          <a:off x="1057275" y="7253652"/>
          <a:ext cx="3736741" cy="800100"/>
        </p:xfrm>
        <a:graphic>
          <a:graphicData uri="http://schemas.openxmlformats.org/drawingml/2006/table">
            <a:tbl>
              <a:tblPr/>
              <a:tblGrid>
                <a:gridCol w="594826">
                  <a:extLst>
                    <a:ext uri="{9D8B030D-6E8A-4147-A177-3AD203B41FA5}">
                      <a16:colId xmlns:a16="http://schemas.microsoft.com/office/drawing/2014/main" val="20000"/>
                    </a:ext>
                  </a:extLst>
                </a:gridCol>
                <a:gridCol w="3141915">
                  <a:extLst>
                    <a:ext uri="{9D8B030D-6E8A-4147-A177-3AD203B41FA5}">
                      <a16:colId xmlns:a16="http://schemas.microsoft.com/office/drawing/2014/main" val="20001"/>
                    </a:ext>
                  </a:extLst>
                </a:gridCol>
              </a:tblGrid>
              <a:tr h="800100">
                <a:tc>
                  <a:txBody>
                    <a:bodyPr/>
                    <a:lstStyle/>
                    <a:p>
                      <a:pPr algn="l">
                        <a:lnSpc>
                          <a:spcPts val="2799"/>
                        </a:lnSpc>
                        <a:defRPr/>
                      </a:pPr>
                      <a:r>
                        <a:rPr lang="en-US" sz="1999" dirty="0">
                          <a:solidFill>
                            <a:srgbClr val="FFFFFF"/>
                          </a:solidFill>
                          <a:latin typeface="Garet Heavy"/>
                          <a:ea typeface="Garet Heavy"/>
                          <a:cs typeface="Garet Heavy"/>
                          <a:sym typeface="Garet Heavy"/>
                        </a:rPr>
                        <a:t>7</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l">
                        <a:lnSpc>
                          <a:spcPts val="2799"/>
                        </a:lnSpc>
                        <a:defRPr/>
                      </a:pPr>
                      <a:r>
                        <a:rPr lang="en-US" sz="1999" dirty="0">
                          <a:solidFill>
                            <a:srgbClr val="FFFFFF"/>
                          </a:solidFill>
                          <a:latin typeface="Montserrat"/>
                          <a:ea typeface="Montserrat"/>
                          <a:cs typeface="Montserrat"/>
                          <a:sym typeface="Montserrat"/>
                        </a:rPr>
                        <a:t>Training Day Agenda</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pSp>
        <p:nvGrpSpPr>
          <p:cNvPr id="22" name="Group 22"/>
          <p:cNvGrpSpPr/>
          <p:nvPr/>
        </p:nvGrpSpPr>
        <p:grpSpPr>
          <a:xfrm>
            <a:off x="7312360" y="4037565"/>
            <a:ext cx="638897" cy="63889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24" name="TextBox 24"/>
            <p:cNvSpPr txBox="1"/>
            <p:nvPr/>
          </p:nvSpPr>
          <p:spPr>
            <a:xfrm>
              <a:off x="76200" y="76200"/>
              <a:ext cx="660400" cy="660400"/>
            </a:xfrm>
            <a:prstGeom prst="rect">
              <a:avLst/>
            </a:prstGeom>
          </p:spPr>
          <p:txBody>
            <a:bodyPr lIns="50800" tIns="50800" rIns="50800" bIns="50800" rtlCol="0" anchor="ctr"/>
            <a:lstStyle/>
            <a:p>
              <a:pPr algn="ctr">
                <a:lnSpc>
                  <a:spcPts val="2006"/>
                </a:lnSpc>
              </a:pPr>
              <a:endParaRPr dirty="0"/>
            </a:p>
          </p:txBody>
        </p:sp>
      </p:grpSp>
      <p:grpSp>
        <p:nvGrpSpPr>
          <p:cNvPr id="25" name="Group 25"/>
          <p:cNvGrpSpPr/>
          <p:nvPr/>
        </p:nvGrpSpPr>
        <p:grpSpPr>
          <a:xfrm>
            <a:off x="7312360" y="5610318"/>
            <a:ext cx="638897" cy="638897"/>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27" name="TextBox 27"/>
            <p:cNvSpPr txBox="1"/>
            <p:nvPr/>
          </p:nvSpPr>
          <p:spPr>
            <a:xfrm>
              <a:off x="76200" y="76200"/>
              <a:ext cx="660400" cy="660400"/>
            </a:xfrm>
            <a:prstGeom prst="rect">
              <a:avLst/>
            </a:prstGeom>
          </p:spPr>
          <p:txBody>
            <a:bodyPr lIns="50800" tIns="50800" rIns="50800" bIns="50800" rtlCol="0" anchor="ctr"/>
            <a:lstStyle/>
            <a:p>
              <a:pPr algn="ctr">
                <a:lnSpc>
                  <a:spcPts val="2006"/>
                </a:lnSpc>
              </a:pPr>
              <a:endParaRPr dirty="0"/>
            </a:p>
          </p:txBody>
        </p:sp>
      </p:grpSp>
      <p:grpSp>
        <p:nvGrpSpPr>
          <p:cNvPr id="28" name="Group 28"/>
          <p:cNvGrpSpPr/>
          <p:nvPr/>
        </p:nvGrpSpPr>
        <p:grpSpPr>
          <a:xfrm>
            <a:off x="7312360" y="4823942"/>
            <a:ext cx="638897" cy="638897"/>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30" name="TextBox 30"/>
            <p:cNvSpPr txBox="1"/>
            <p:nvPr/>
          </p:nvSpPr>
          <p:spPr>
            <a:xfrm>
              <a:off x="76200" y="76200"/>
              <a:ext cx="660400" cy="660400"/>
            </a:xfrm>
            <a:prstGeom prst="rect">
              <a:avLst/>
            </a:prstGeom>
          </p:spPr>
          <p:txBody>
            <a:bodyPr lIns="50800" tIns="50800" rIns="50800" bIns="50800" rtlCol="0" anchor="ctr"/>
            <a:lstStyle/>
            <a:p>
              <a:pPr algn="ctr">
                <a:lnSpc>
                  <a:spcPts val="2006"/>
                </a:lnSpc>
              </a:pPr>
              <a:endParaRPr dirty="0"/>
            </a:p>
          </p:txBody>
        </p:sp>
      </p:grpSp>
      <p:graphicFrame>
        <p:nvGraphicFramePr>
          <p:cNvPr id="31" name="Table 31"/>
          <p:cNvGraphicFramePr>
            <a:graphicFrameLocks noGrp="1"/>
          </p:cNvGraphicFramePr>
          <p:nvPr>
            <p:extLst>
              <p:ext uri="{D42A27DB-BD31-4B8C-83A1-F6EECF244321}">
                <p14:modId xmlns:p14="http://schemas.microsoft.com/office/powerpoint/2010/main" val="3415887450"/>
              </p:ext>
            </p:extLst>
          </p:nvPr>
        </p:nvGraphicFramePr>
        <p:xfrm>
          <a:off x="7312360" y="3943240"/>
          <a:ext cx="8784229" cy="3200400"/>
        </p:xfrm>
        <a:graphic>
          <a:graphicData uri="http://schemas.openxmlformats.org/drawingml/2006/table">
            <a:tbl>
              <a:tblPr/>
              <a:tblGrid>
                <a:gridCol w="744538">
                  <a:extLst>
                    <a:ext uri="{9D8B030D-6E8A-4147-A177-3AD203B41FA5}">
                      <a16:colId xmlns:a16="http://schemas.microsoft.com/office/drawing/2014/main" val="20000"/>
                    </a:ext>
                  </a:extLst>
                </a:gridCol>
                <a:gridCol w="8039691">
                  <a:extLst>
                    <a:ext uri="{9D8B030D-6E8A-4147-A177-3AD203B41FA5}">
                      <a16:colId xmlns:a16="http://schemas.microsoft.com/office/drawing/2014/main" val="20001"/>
                    </a:ext>
                  </a:extLst>
                </a:gridCol>
              </a:tblGrid>
              <a:tr h="800100">
                <a:tc>
                  <a:txBody>
                    <a:bodyPr/>
                    <a:lstStyle/>
                    <a:p>
                      <a:pPr algn="l">
                        <a:lnSpc>
                          <a:spcPts val="2799"/>
                        </a:lnSpc>
                        <a:defRPr/>
                      </a:pPr>
                      <a:r>
                        <a:rPr lang="en-US" sz="1999" dirty="0">
                          <a:solidFill>
                            <a:srgbClr val="FFFFFF"/>
                          </a:solidFill>
                          <a:latin typeface="Garet Heavy"/>
                          <a:ea typeface="Garet Heavy"/>
                          <a:cs typeface="Garet Heavy"/>
                          <a:sym typeface="Garet Heavy"/>
                        </a:rPr>
                        <a:t> 8</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l">
                        <a:lnSpc>
                          <a:spcPts val="2799"/>
                        </a:lnSpc>
                        <a:defRPr/>
                      </a:pPr>
                      <a:r>
                        <a:rPr lang="en-US" sz="1999" dirty="0">
                          <a:solidFill>
                            <a:srgbClr val="FFFFFF"/>
                          </a:solidFill>
                          <a:latin typeface="Montserrat"/>
                          <a:ea typeface="Montserrat"/>
                          <a:cs typeface="Montserrat"/>
                          <a:sym typeface="Montserrat"/>
                        </a:rPr>
                        <a:t>Module 1 - Addressing Established Processes</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800100">
                <a:tc>
                  <a:txBody>
                    <a:bodyPr/>
                    <a:lstStyle/>
                    <a:p>
                      <a:pPr algn="l">
                        <a:lnSpc>
                          <a:spcPts val="2799"/>
                        </a:lnSpc>
                        <a:defRPr/>
                      </a:pPr>
                      <a:r>
                        <a:rPr lang="en-US" sz="1999" dirty="0">
                          <a:solidFill>
                            <a:srgbClr val="FFFFFF"/>
                          </a:solidFill>
                          <a:latin typeface="Garet Heavy"/>
                          <a:ea typeface="Garet Heavy"/>
                          <a:cs typeface="Garet Heavy"/>
                          <a:sym typeface="Garet Heavy"/>
                        </a:rPr>
                        <a:t> 9</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l">
                        <a:lnSpc>
                          <a:spcPts val="2799"/>
                        </a:lnSpc>
                        <a:defRPr/>
                      </a:pPr>
                      <a:r>
                        <a:rPr lang="en-US" sz="1999" dirty="0">
                          <a:solidFill>
                            <a:srgbClr val="FFFFFF"/>
                          </a:solidFill>
                          <a:latin typeface="Montserrat"/>
                          <a:ea typeface="Montserrat"/>
                          <a:cs typeface="Montserrat"/>
                          <a:sym typeface="Montserrat"/>
                        </a:rPr>
                        <a:t>Module 2 - Enhancing Communication</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800100">
                <a:tc>
                  <a:txBody>
                    <a:bodyPr/>
                    <a:lstStyle/>
                    <a:p>
                      <a:pPr algn="l">
                        <a:lnSpc>
                          <a:spcPts val="2799"/>
                        </a:lnSpc>
                        <a:defRPr/>
                      </a:pPr>
                      <a:r>
                        <a:rPr lang="en-US" sz="1999" dirty="0">
                          <a:solidFill>
                            <a:srgbClr val="FFFFFF"/>
                          </a:solidFill>
                          <a:latin typeface="Garet Heavy"/>
                          <a:ea typeface="Garet Heavy"/>
                          <a:cs typeface="Garet Heavy"/>
                          <a:sym typeface="Garet Heavy"/>
                        </a:rPr>
                        <a:t>10</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l">
                        <a:lnSpc>
                          <a:spcPts val="2799"/>
                        </a:lnSpc>
                        <a:defRPr/>
                      </a:pPr>
                      <a:r>
                        <a:rPr lang="en-US" sz="1999" dirty="0">
                          <a:solidFill>
                            <a:srgbClr val="FFFFFF"/>
                          </a:solidFill>
                          <a:latin typeface="Montserrat"/>
                          <a:ea typeface="Montserrat"/>
                          <a:cs typeface="Montserrat"/>
                          <a:sym typeface="Montserrat"/>
                        </a:rPr>
                        <a:t>Module 3 - Gaining Confidence with Upselling</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800100">
                <a:tc>
                  <a:txBody>
                    <a:bodyPr/>
                    <a:lstStyle/>
                    <a:p>
                      <a:pPr algn="l">
                        <a:lnSpc>
                          <a:spcPts val="2799"/>
                        </a:lnSpc>
                        <a:defRPr/>
                      </a:pPr>
                      <a:r>
                        <a:rPr lang="en-US" sz="1999" dirty="0">
                          <a:solidFill>
                            <a:srgbClr val="FFFFFF"/>
                          </a:solidFill>
                          <a:latin typeface="Garet Heavy"/>
                          <a:ea typeface="Garet Heavy"/>
                          <a:cs typeface="Garet Heavy"/>
                          <a:sym typeface="Garet Heavy"/>
                        </a:rPr>
                        <a:t>11</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l">
                        <a:lnSpc>
                          <a:spcPts val="2799"/>
                        </a:lnSpc>
                        <a:defRPr/>
                      </a:pPr>
                      <a:r>
                        <a:rPr lang="en-US" sz="1999" dirty="0">
                          <a:solidFill>
                            <a:srgbClr val="FFFFFF"/>
                          </a:solidFill>
                          <a:latin typeface="Montserrat"/>
                          <a:ea typeface="Montserrat"/>
                          <a:cs typeface="Montserrat"/>
                          <a:sym typeface="Montserrat"/>
                        </a:rPr>
                        <a:t>Success Evaluation</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32" name="Group 32"/>
          <p:cNvGrpSpPr/>
          <p:nvPr/>
        </p:nvGrpSpPr>
        <p:grpSpPr>
          <a:xfrm>
            <a:off x="7312360" y="6396695"/>
            <a:ext cx="638897" cy="638897"/>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34" name="TextBox 34"/>
            <p:cNvSpPr txBox="1"/>
            <p:nvPr/>
          </p:nvSpPr>
          <p:spPr>
            <a:xfrm>
              <a:off x="76200" y="76200"/>
              <a:ext cx="660400" cy="660400"/>
            </a:xfrm>
            <a:prstGeom prst="rect">
              <a:avLst/>
            </a:prstGeom>
          </p:spPr>
          <p:txBody>
            <a:bodyPr lIns="50800" tIns="50800" rIns="50800" bIns="50800" rtlCol="0" anchor="ctr"/>
            <a:lstStyle/>
            <a:p>
              <a:pPr algn="ctr">
                <a:lnSpc>
                  <a:spcPts val="2006"/>
                </a:lnSpc>
              </a:pPr>
              <a:endParaRPr dirty="0"/>
            </a:p>
          </p:txBody>
        </p:sp>
      </p:grpSp>
      <p:grpSp>
        <p:nvGrpSpPr>
          <p:cNvPr id="35" name="Group 35"/>
          <p:cNvGrpSpPr/>
          <p:nvPr/>
        </p:nvGrpSpPr>
        <p:grpSpPr>
          <a:xfrm>
            <a:off x="7312360" y="7253652"/>
            <a:ext cx="638897" cy="638897"/>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37" name="TextBox 37"/>
            <p:cNvSpPr txBox="1"/>
            <p:nvPr/>
          </p:nvSpPr>
          <p:spPr>
            <a:xfrm>
              <a:off x="76200" y="76200"/>
              <a:ext cx="660400" cy="660400"/>
            </a:xfrm>
            <a:prstGeom prst="rect">
              <a:avLst/>
            </a:prstGeom>
          </p:spPr>
          <p:txBody>
            <a:bodyPr lIns="50800" tIns="50800" rIns="50800" bIns="50800" rtlCol="0" anchor="ctr"/>
            <a:lstStyle/>
            <a:p>
              <a:pPr algn="ctr">
                <a:lnSpc>
                  <a:spcPts val="2006"/>
                </a:lnSpc>
              </a:pPr>
              <a:endParaRPr dirty="0"/>
            </a:p>
          </p:txBody>
        </p:sp>
      </p:grpSp>
      <p:graphicFrame>
        <p:nvGraphicFramePr>
          <p:cNvPr id="38" name="Table 38"/>
          <p:cNvGraphicFramePr>
            <a:graphicFrameLocks noGrp="1"/>
          </p:cNvGraphicFramePr>
          <p:nvPr>
            <p:extLst>
              <p:ext uri="{D42A27DB-BD31-4B8C-83A1-F6EECF244321}">
                <p14:modId xmlns:p14="http://schemas.microsoft.com/office/powerpoint/2010/main" val="2571562551"/>
              </p:ext>
            </p:extLst>
          </p:nvPr>
        </p:nvGraphicFramePr>
        <p:xfrm>
          <a:off x="7312360" y="7173050"/>
          <a:ext cx="5335718" cy="800100"/>
        </p:xfrm>
        <a:graphic>
          <a:graphicData uri="http://schemas.openxmlformats.org/drawingml/2006/table">
            <a:tbl>
              <a:tblPr/>
              <a:tblGrid>
                <a:gridCol w="764840">
                  <a:extLst>
                    <a:ext uri="{9D8B030D-6E8A-4147-A177-3AD203B41FA5}">
                      <a16:colId xmlns:a16="http://schemas.microsoft.com/office/drawing/2014/main" val="20000"/>
                    </a:ext>
                  </a:extLst>
                </a:gridCol>
                <a:gridCol w="4570878">
                  <a:extLst>
                    <a:ext uri="{9D8B030D-6E8A-4147-A177-3AD203B41FA5}">
                      <a16:colId xmlns:a16="http://schemas.microsoft.com/office/drawing/2014/main" val="20001"/>
                    </a:ext>
                  </a:extLst>
                </a:gridCol>
              </a:tblGrid>
              <a:tr h="800100">
                <a:tc>
                  <a:txBody>
                    <a:bodyPr/>
                    <a:lstStyle/>
                    <a:p>
                      <a:pPr algn="l">
                        <a:lnSpc>
                          <a:spcPts val="2799"/>
                        </a:lnSpc>
                        <a:defRPr/>
                      </a:pPr>
                      <a:r>
                        <a:rPr lang="en-US" sz="1999" dirty="0">
                          <a:solidFill>
                            <a:srgbClr val="FFFFFF"/>
                          </a:solidFill>
                          <a:latin typeface="Garet Heavy"/>
                          <a:ea typeface="Garet Heavy"/>
                          <a:cs typeface="Garet Heavy"/>
                          <a:sym typeface="Garet Heavy"/>
                        </a:rPr>
                        <a:t>12</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l">
                        <a:lnSpc>
                          <a:spcPts val="2799"/>
                        </a:lnSpc>
                        <a:defRPr/>
                      </a:pPr>
                      <a:r>
                        <a:rPr lang="en-US" sz="1999" dirty="0">
                          <a:solidFill>
                            <a:srgbClr val="FFFFFF"/>
                          </a:solidFill>
                          <a:latin typeface="Montserrat"/>
                          <a:ea typeface="Montserrat"/>
                          <a:cs typeface="Montserrat"/>
                          <a:sym typeface="Montserrat"/>
                        </a:rPr>
                        <a:t>Resources Needed</a:t>
                      </a:r>
                      <a:endParaRPr lang="en-US" sz="1100" dirty="0"/>
                    </a:p>
                  </a:txBody>
                  <a:tcPr marL="190500" marR="190500" marT="190500" marB="19050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grpSp>
        <p:nvGrpSpPr>
          <p:cNvPr id="2" name="Group 2"/>
          <p:cNvGrpSpPr/>
          <p:nvPr/>
        </p:nvGrpSpPr>
        <p:grpSpPr>
          <a:xfrm>
            <a:off x="8407767" y="5064364"/>
            <a:ext cx="1476435" cy="147643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4" name="TextBox 4"/>
            <p:cNvSpPr txBox="1"/>
            <p:nvPr/>
          </p:nvSpPr>
          <p:spPr>
            <a:xfrm>
              <a:off x="76200" y="76200"/>
              <a:ext cx="660400" cy="660400"/>
            </a:xfrm>
            <a:prstGeom prst="rect">
              <a:avLst/>
            </a:prstGeom>
          </p:spPr>
          <p:txBody>
            <a:bodyPr lIns="50800" tIns="50800" rIns="50800" bIns="50800" rtlCol="0" anchor="ctr"/>
            <a:lstStyle/>
            <a:p>
              <a:pPr marL="0" lvl="0" indent="0" algn="ctr">
                <a:lnSpc>
                  <a:spcPts val="2006"/>
                </a:lnSpc>
                <a:spcBef>
                  <a:spcPct val="0"/>
                </a:spcBef>
              </a:pPr>
              <a:endParaRPr dirty="0"/>
            </a:p>
          </p:txBody>
        </p:sp>
      </p:grpSp>
      <p:grpSp>
        <p:nvGrpSpPr>
          <p:cNvPr id="5" name="Group 5"/>
          <p:cNvGrpSpPr/>
          <p:nvPr/>
        </p:nvGrpSpPr>
        <p:grpSpPr>
          <a:xfrm>
            <a:off x="14326255" y="5064364"/>
            <a:ext cx="1476435" cy="147643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7" name="TextBox 7"/>
            <p:cNvSpPr txBox="1"/>
            <p:nvPr/>
          </p:nvSpPr>
          <p:spPr>
            <a:xfrm>
              <a:off x="76200" y="76200"/>
              <a:ext cx="660400" cy="660400"/>
            </a:xfrm>
            <a:prstGeom prst="rect">
              <a:avLst/>
            </a:prstGeom>
          </p:spPr>
          <p:txBody>
            <a:bodyPr lIns="50800" tIns="50800" rIns="50800" bIns="50800" rtlCol="0" anchor="ctr"/>
            <a:lstStyle/>
            <a:p>
              <a:pPr marL="0" lvl="0" indent="0" algn="ctr">
                <a:lnSpc>
                  <a:spcPts val="2006"/>
                </a:lnSpc>
                <a:spcBef>
                  <a:spcPct val="0"/>
                </a:spcBef>
              </a:pPr>
              <a:endParaRPr dirty="0"/>
            </a:p>
          </p:txBody>
        </p:sp>
      </p:grpSp>
      <p:grpSp>
        <p:nvGrpSpPr>
          <p:cNvPr id="8" name="Group 8"/>
          <p:cNvGrpSpPr/>
          <p:nvPr/>
        </p:nvGrpSpPr>
        <p:grpSpPr>
          <a:xfrm>
            <a:off x="2489279" y="5064364"/>
            <a:ext cx="1476435" cy="147643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10" name="TextBox 10"/>
            <p:cNvSpPr txBox="1"/>
            <p:nvPr/>
          </p:nvSpPr>
          <p:spPr>
            <a:xfrm>
              <a:off x="76200" y="76200"/>
              <a:ext cx="660400" cy="660400"/>
            </a:xfrm>
            <a:prstGeom prst="rect">
              <a:avLst/>
            </a:prstGeom>
          </p:spPr>
          <p:txBody>
            <a:bodyPr lIns="50800" tIns="50800" rIns="50800" bIns="50800" rtlCol="0" anchor="ctr"/>
            <a:lstStyle/>
            <a:p>
              <a:pPr marL="0" lvl="0" indent="0" algn="ctr">
                <a:lnSpc>
                  <a:spcPts val="2006"/>
                </a:lnSpc>
                <a:spcBef>
                  <a:spcPct val="0"/>
                </a:spcBef>
              </a:pPr>
              <a:endParaRPr dirty="0"/>
            </a:p>
          </p:txBody>
        </p:sp>
      </p:grpSp>
      <p:sp>
        <p:nvSpPr>
          <p:cNvPr id="11" name="Freeform 11"/>
          <p:cNvSpPr/>
          <p:nvPr/>
        </p:nvSpPr>
        <p:spPr>
          <a:xfrm rot="-1356045">
            <a:off x="9450945" y="-8164655"/>
            <a:ext cx="9521990" cy="12849235"/>
          </a:xfrm>
          <a:custGeom>
            <a:avLst/>
            <a:gdLst/>
            <a:ahLst/>
            <a:cxnLst/>
            <a:rect l="l" t="t" r="r" b="b"/>
            <a:pathLst>
              <a:path w="9521990" h="12849235">
                <a:moveTo>
                  <a:pt x="0" y="0"/>
                </a:moveTo>
                <a:lnTo>
                  <a:pt x="9521990" y="0"/>
                </a:lnTo>
                <a:lnTo>
                  <a:pt x="9521990" y="12849235"/>
                </a:lnTo>
                <a:lnTo>
                  <a:pt x="0" y="12849235"/>
                </a:lnTo>
                <a:lnTo>
                  <a:pt x="0" y="0"/>
                </a:lnTo>
                <a:close/>
              </a:path>
            </a:pathLst>
          </a:custGeom>
          <a:blipFill>
            <a:blip r:embed="rId3">
              <a:extLst>
                <a:ext uri="{96DAC541-7B7A-43D3-8B79-37D633B846F1}">
                  <asvg:svgBlip xmlns:asvg="http://schemas.microsoft.com/office/drawing/2016/SVG/main" r:embed="rId4"/>
                </a:ext>
              </a:extLst>
            </a:blip>
            <a:stretch>
              <a:fillRect l="-56579"/>
            </a:stretch>
          </a:blipFill>
        </p:spPr>
        <p:txBody>
          <a:bodyPr/>
          <a:lstStyle/>
          <a:p>
            <a:endParaRPr lang="en-US" dirty="0"/>
          </a:p>
        </p:txBody>
      </p:sp>
      <p:sp>
        <p:nvSpPr>
          <p:cNvPr id="12" name="Freeform 12"/>
          <p:cNvSpPr/>
          <p:nvPr/>
        </p:nvSpPr>
        <p:spPr>
          <a:xfrm rot="-1233942">
            <a:off x="-5519857" y="-4302582"/>
            <a:ext cx="19308321" cy="6564829"/>
          </a:xfrm>
          <a:custGeom>
            <a:avLst/>
            <a:gdLst/>
            <a:ahLst/>
            <a:cxnLst/>
            <a:rect l="l" t="t" r="r" b="b"/>
            <a:pathLst>
              <a:path w="19308321" h="6564829">
                <a:moveTo>
                  <a:pt x="0" y="0"/>
                </a:moveTo>
                <a:lnTo>
                  <a:pt x="19308321" y="0"/>
                </a:lnTo>
                <a:lnTo>
                  <a:pt x="19308321" y="6564829"/>
                </a:lnTo>
                <a:lnTo>
                  <a:pt x="0" y="65648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3" name="Freeform 13"/>
          <p:cNvSpPr/>
          <p:nvPr/>
        </p:nvSpPr>
        <p:spPr>
          <a:xfrm>
            <a:off x="2821986" y="5493598"/>
            <a:ext cx="811021" cy="688354"/>
          </a:xfrm>
          <a:custGeom>
            <a:avLst/>
            <a:gdLst/>
            <a:ahLst/>
            <a:cxnLst/>
            <a:rect l="l" t="t" r="r" b="b"/>
            <a:pathLst>
              <a:path w="811021" h="688354">
                <a:moveTo>
                  <a:pt x="0" y="0"/>
                </a:moveTo>
                <a:lnTo>
                  <a:pt x="811021" y="0"/>
                </a:lnTo>
                <a:lnTo>
                  <a:pt x="811021" y="688353"/>
                </a:lnTo>
                <a:lnTo>
                  <a:pt x="0" y="6883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14" name="Freeform 14"/>
          <p:cNvSpPr/>
          <p:nvPr/>
        </p:nvSpPr>
        <p:spPr>
          <a:xfrm>
            <a:off x="14585427" y="5493598"/>
            <a:ext cx="958090" cy="617968"/>
          </a:xfrm>
          <a:custGeom>
            <a:avLst/>
            <a:gdLst/>
            <a:ahLst/>
            <a:cxnLst/>
            <a:rect l="l" t="t" r="r" b="b"/>
            <a:pathLst>
              <a:path w="958090" h="617968">
                <a:moveTo>
                  <a:pt x="0" y="0"/>
                </a:moveTo>
                <a:lnTo>
                  <a:pt x="958090" y="0"/>
                </a:lnTo>
                <a:lnTo>
                  <a:pt x="958090" y="617968"/>
                </a:lnTo>
                <a:lnTo>
                  <a:pt x="0" y="6179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15" name="Freeform 15"/>
          <p:cNvSpPr/>
          <p:nvPr/>
        </p:nvSpPr>
        <p:spPr>
          <a:xfrm>
            <a:off x="8655857" y="5449288"/>
            <a:ext cx="976286" cy="706587"/>
          </a:xfrm>
          <a:custGeom>
            <a:avLst/>
            <a:gdLst/>
            <a:ahLst/>
            <a:cxnLst/>
            <a:rect l="l" t="t" r="r" b="b"/>
            <a:pathLst>
              <a:path w="976286" h="706587">
                <a:moveTo>
                  <a:pt x="0" y="0"/>
                </a:moveTo>
                <a:lnTo>
                  <a:pt x="976286" y="0"/>
                </a:lnTo>
                <a:lnTo>
                  <a:pt x="976286" y="706587"/>
                </a:lnTo>
                <a:lnTo>
                  <a:pt x="0" y="70658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16" name="TextBox 16"/>
          <p:cNvSpPr txBox="1"/>
          <p:nvPr/>
        </p:nvSpPr>
        <p:spPr>
          <a:xfrm>
            <a:off x="1032668" y="7129385"/>
            <a:ext cx="4389656" cy="458470"/>
          </a:xfrm>
          <a:prstGeom prst="rect">
            <a:avLst/>
          </a:prstGeom>
        </p:spPr>
        <p:txBody>
          <a:bodyPr lIns="0" tIns="0" rIns="0" bIns="0" rtlCol="0" anchor="t">
            <a:spAutoFit/>
          </a:bodyPr>
          <a:lstStyle/>
          <a:p>
            <a:pPr algn="ctr">
              <a:lnSpc>
                <a:spcPts val="3769"/>
              </a:lnSpc>
            </a:pPr>
            <a:r>
              <a:rPr lang="en-US" sz="2899" dirty="0">
                <a:solidFill>
                  <a:srgbClr val="FFFFFF"/>
                </a:solidFill>
                <a:latin typeface="Montserrat Ultra-Bold"/>
                <a:ea typeface="Montserrat Ultra-Bold"/>
                <a:cs typeface="Montserrat Ultra-Bold"/>
                <a:sym typeface="Montserrat Ultra-Bold"/>
              </a:rPr>
              <a:t>Process Deviations</a:t>
            </a:r>
          </a:p>
        </p:txBody>
      </p:sp>
      <p:sp>
        <p:nvSpPr>
          <p:cNvPr id="17" name="TextBox 17"/>
          <p:cNvSpPr txBox="1"/>
          <p:nvPr/>
        </p:nvSpPr>
        <p:spPr>
          <a:xfrm>
            <a:off x="11765320" y="7129385"/>
            <a:ext cx="6598303" cy="458470"/>
          </a:xfrm>
          <a:prstGeom prst="rect">
            <a:avLst/>
          </a:prstGeom>
        </p:spPr>
        <p:txBody>
          <a:bodyPr lIns="0" tIns="0" rIns="0" bIns="0" rtlCol="0" anchor="t">
            <a:spAutoFit/>
          </a:bodyPr>
          <a:lstStyle/>
          <a:p>
            <a:pPr algn="ctr">
              <a:lnSpc>
                <a:spcPts val="3769"/>
              </a:lnSpc>
            </a:pPr>
            <a:r>
              <a:rPr lang="en-US" sz="2899" dirty="0">
                <a:solidFill>
                  <a:srgbClr val="FFFFFF"/>
                </a:solidFill>
                <a:latin typeface="Montserrat Ultra-Bold"/>
                <a:ea typeface="Montserrat Ultra-Bold"/>
                <a:cs typeface="Montserrat Ultra-Bold"/>
                <a:sym typeface="Montserrat Ultra-Bold"/>
              </a:rPr>
              <a:t>Client Facing Confidence</a:t>
            </a:r>
          </a:p>
        </p:txBody>
      </p:sp>
      <p:sp>
        <p:nvSpPr>
          <p:cNvPr id="18" name="TextBox 18"/>
          <p:cNvSpPr txBox="1"/>
          <p:nvPr/>
        </p:nvSpPr>
        <p:spPr>
          <a:xfrm>
            <a:off x="6322647" y="7129385"/>
            <a:ext cx="5646674" cy="458470"/>
          </a:xfrm>
          <a:prstGeom prst="rect">
            <a:avLst/>
          </a:prstGeom>
        </p:spPr>
        <p:txBody>
          <a:bodyPr lIns="0" tIns="0" rIns="0" bIns="0" rtlCol="0" anchor="t">
            <a:spAutoFit/>
          </a:bodyPr>
          <a:lstStyle/>
          <a:p>
            <a:pPr algn="ctr">
              <a:lnSpc>
                <a:spcPts val="3769"/>
              </a:lnSpc>
            </a:pPr>
            <a:r>
              <a:rPr lang="en-US" sz="2899" dirty="0">
                <a:solidFill>
                  <a:srgbClr val="FFFFFF"/>
                </a:solidFill>
                <a:latin typeface="Montserrat Ultra-Bold"/>
                <a:ea typeface="Montserrat Ultra-Bold"/>
                <a:cs typeface="Montserrat Ultra-Bold"/>
                <a:sym typeface="Montserrat Ultra-Bold"/>
              </a:rPr>
              <a:t>Miscommunication</a:t>
            </a:r>
          </a:p>
        </p:txBody>
      </p:sp>
      <p:sp>
        <p:nvSpPr>
          <p:cNvPr id="19" name="TextBox 19"/>
          <p:cNvSpPr txBox="1"/>
          <p:nvPr/>
        </p:nvSpPr>
        <p:spPr>
          <a:xfrm>
            <a:off x="3014324" y="3168238"/>
            <a:ext cx="12259352" cy="898549"/>
          </a:xfrm>
          <a:prstGeom prst="rect">
            <a:avLst/>
          </a:prstGeom>
        </p:spPr>
        <p:txBody>
          <a:bodyPr lIns="0" tIns="0" rIns="0" bIns="0" rtlCol="0" anchor="t">
            <a:spAutoFit/>
          </a:bodyPr>
          <a:lstStyle/>
          <a:p>
            <a:pPr marL="0" lvl="0" indent="0" algn="ctr">
              <a:lnSpc>
                <a:spcPts val="6650"/>
              </a:lnSpc>
              <a:spcBef>
                <a:spcPct val="0"/>
              </a:spcBef>
            </a:pPr>
            <a:r>
              <a:rPr lang="en-US" sz="7000" dirty="0">
                <a:solidFill>
                  <a:srgbClr val="FFFFFF"/>
                </a:solidFill>
                <a:latin typeface="Garet Ultra-Bold"/>
                <a:ea typeface="Garet Ultra-Bold"/>
                <a:cs typeface="Garet Ultra-Bold"/>
                <a:sym typeface="Garet Ultra-Bold"/>
              </a:rPr>
              <a:t>KEY CHALLENGES</a:t>
            </a:r>
          </a:p>
        </p:txBody>
      </p:sp>
      <p:sp>
        <p:nvSpPr>
          <p:cNvPr id="20" name="TextBox 20"/>
          <p:cNvSpPr txBox="1"/>
          <p:nvPr/>
        </p:nvSpPr>
        <p:spPr>
          <a:xfrm>
            <a:off x="1446786" y="7749895"/>
            <a:ext cx="3561420" cy="823976"/>
          </a:xfrm>
          <a:prstGeom prst="rect">
            <a:avLst/>
          </a:prstGeom>
        </p:spPr>
        <p:txBody>
          <a:bodyPr lIns="0" tIns="0" rIns="0" bIns="0" rtlCol="0" anchor="t">
            <a:spAutoFit/>
          </a:bodyPr>
          <a:lstStyle/>
          <a:p>
            <a:pPr marL="0" lvl="0" indent="0" algn="ctr">
              <a:lnSpc>
                <a:spcPts val="2227"/>
              </a:lnSpc>
            </a:pPr>
            <a:r>
              <a:rPr lang="en-US" sz="1700" dirty="0">
                <a:solidFill>
                  <a:srgbClr val="F4F8FF"/>
                </a:solidFill>
                <a:latin typeface="Montserrat"/>
                <a:ea typeface="Montserrat"/>
                <a:cs typeface="Montserrat"/>
                <a:sym typeface="Montserrat"/>
              </a:rPr>
              <a:t>Inconsistent campaign execution due to deviations from established procedures.</a:t>
            </a:r>
          </a:p>
        </p:txBody>
      </p:sp>
      <p:sp>
        <p:nvSpPr>
          <p:cNvPr id="21" name="TextBox 21"/>
          <p:cNvSpPr txBox="1"/>
          <p:nvPr/>
        </p:nvSpPr>
        <p:spPr>
          <a:xfrm>
            <a:off x="7363290" y="7749895"/>
            <a:ext cx="3561420" cy="1111843"/>
          </a:xfrm>
          <a:prstGeom prst="rect">
            <a:avLst/>
          </a:prstGeom>
        </p:spPr>
        <p:txBody>
          <a:bodyPr lIns="0" tIns="0" rIns="0" bIns="0" rtlCol="0" anchor="t">
            <a:spAutoFit/>
          </a:bodyPr>
          <a:lstStyle/>
          <a:p>
            <a:pPr marL="0" lvl="0" indent="0" algn="ctr">
              <a:lnSpc>
                <a:spcPts val="2227"/>
              </a:lnSpc>
            </a:pPr>
            <a:r>
              <a:rPr lang="en-US" sz="1700" dirty="0">
                <a:solidFill>
                  <a:srgbClr val="F4F8FF"/>
                </a:solidFill>
                <a:latin typeface="Montserrat"/>
                <a:ea typeface="Montserrat"/>
                <a:cs typeface="Montserrat"/>
                <a:sym typeface="Montserrat"/>
              </a:rPr>
              <a:t>Ineffective communication between teams and clients leading to errors and revenue loss.</a:t>
            </a:r>
          </a:p>
        </p:txBody>
      </p:sp>
      <p:sp>
        <p:nvSpPr>
          <p:cNvPr id="22" name="TextBox 22"/>
          <p:cNvSpPr txBox="1"/>
          <p:nvPr/>
        </p:nvSpPr>
        <p:spPr>
          <a:xfrm>
            <a:off x="13283762" y="7749895"/>
            <a:ext cx="3561420" cy="1393971"/>
          </a:xfrm>
          <a:prstGeom prst="rect">
            <a:avLst/>
          </a:prstGeom>
        </p:spPr>
        <p:txBody>
          <a:bodyPr lIns="0" tIns="0" rIns="0" bIns="0" rtlCol="0" anchor="t">
            <a:spAutoFit/>
          </a:bodyPr>
          <a:lstStyle/>
          <a:p>
            <a:pPr marL="0" lvl="0" indent="0" algn="ctr">
              <a:lnSpc>
                <a:spcPts val="2227"/>
              </a:lnSpc>
            </a:pPr>
            <a:r>
              <a:rPr lang="en-US" sz="1700" dirty="0">
                <a:solidFill>
                  <a:srgbClr val="F4F8FF"/>
                </a:solidFill>
                <a:latin typeface="Montserrat"/>
                <a:ea typeface="Montserrat"/>
                <a:cs typeface="Montserrat"/>
                <a:sym typeface="Montserrat"/>
              </a:rPr>
              <a:t> Client-facing team members lacking the confidence and skills to engage with C-suite executives and effectively identify upselling opportunities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grpSp>
        <p:nvGrpSpPr>
          <p:cNvPr id="2" name="Group 2"/>
          <p:cNvGrpSpPr/>
          <p:nvPr/>
        </p:nvGrpSpPr>
        <p:grpSpPr>
          <a:xfrm>
            <a:off x="9713974" y="4048859"/>
            <a:ext cx="853242" cy="853242"/>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4" name="TextBox 4"/>
            <p:cNvSpPr txBox="1"/>
            <p:nvPr/>
          </p:nvSpPr>
          <p:spPr>
            <a:xfrm>
              <a:off x="76200" y="76200"/>
              <a:ext cx="660400" cy="660400"/>
            </a:xfrm>
            <a:prstGeom prst="rect">
              <a:avLst/>
            </a:prstGeom>
          </p:spPr>
          <p:txBody>
            <a:bodyPr lIns="50800" tIns="50800" rIns="50800" bIns="50800" rtlCol="0" anchor="ctr"/>
            <a:lstStyle/>
            <a:p>
              <a:pPr algn="ctr">
                <a:lnSpc>
                  <a:spcPts val="2006"/>
                </a:lnSpc>
              </a:pPr>
              <a:endParaRPr dirty="0"/>
            </a:p>
          </p:txBody>
        </p:sp>
      </p:grpSp>
      <p:grpSp>
        <p:nvGrpSpPr>
          <p:cNvPr id="5" name="Group 5"/>
          <p:cNvGrpSpPr/>
          <p:nvPr/>
        </p:nvGrpSpPr>
        <p:grpSpPr>
          <a:xfrm>
            <a:off x="-1754422" y="-3153513"/>
            <a:ext cx="10517029" cy="11698368"/>
            <a:chOff x="687070" y="247650"/>
            <a:chExt cx="11148060" cy="12400280"/>
          </a:xfrm>
        </p:grpSpPr>
        <p:sp>
          <p:nvSpPr>
            <p:cNvPr id="6" name="Freeform 6"/>
            <p:cNvSpPr/>
            <p:nvPr/>
          </p:nvSpPr>
          <p:spPr>
            <a:xfrm>
              <a:off x="0" y="0"/>
              <a:ext cx="11148060" cy="12400280"/>
            </a:xfrm>
            <a:custGeom>
              <a:avLst/>
              <a:gdLst/>
              <a:ahLst/>
              <a:cxnLst/>
              <a:rect l="l" t="t" r="r" b="b"/>
              <a:pathLst>
                <a:path w="11148060"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blipFill>
              <a:blip r:embed="rId3"/>
              <a:stretch>
                <a:fillRect t="-13984" b="-13984"/>
              </a:stretch>
            </a:blipFill>
          </p:spPr>
          <p:txBody>
            <a:bodyPr/>
            <a:lstStyle/>
            <a:p>
              <a:endParaRPr lang="en-US" dirty="0"/>
            </a:p>
          </p:txBody>
        </p:sp>
      </p:grpSp>
      <p:sp>
        <p:nvSpPr>
          <p:cNvPr id="7" name="Freeform 7"/>
          <p:cNvSpPr/>
          <p:nvPr/>
        </p:nvSpPr>
        <p:spPr>
          <a:xfrm rot="-9507671">
            <a:off x="-3029938" y="5884887"/>
            <a:ext cx="11257635" cy="6746826"/>
          </a:xfrm>
          <a:custGeom>
            <a:avLst/>
            <a:gdLst/>
            <a:ahLst/>
            <a:cxnLst/>
            <a:rect l="l" t="t" r="r" b="b"/>
            <a:pathLst>
              <a:path w="11257635" h="6746826">
                <a:moveTo>
                  <a:pt x="0" y="0"/>
                </a:moveTo>
                <a:lnTo>
                  <a:pt x="11257635" y="0"/>
                </a:lnTo>
                <a:lnTo>
                  <a:pt x="11257635" y="6746826"/>
                </a:lnTo>
                <a:lnTo>
                  <a:pt x="0" y="6746826"/>
                </a:lnTo>
                <a:lnTo>
                  <a:pt x="0" y="0"/>
                </a:lnTo>
                <a:close/>
              </a:path>
            </a:pathLst>
          </a:custGeom>
          <a:blipFill>
            <a:blip r:embed="rId4">
              <a:extLst>
                <a:ext uri="{96DAC541-7B7A-43D3-8B79-37D633B846F1}">
                  <asvg:svgBlip xmlns:asvg="http://schemas.microsoft.com/office/drawing/2016/SVG/main" r:embed="rId5"/>
                </a:ext>
              </a:extLst>
            </a:blip>
            <a:stretch>
              <a:fillRect r="-76267"/>
            </a:stretch>
          </a:blipFill>
        </p:spPr>
        <p:txBody>
          <a:bodyPr/>
          <a:lstStyle/>
          <a:p>
            <a:endParaRPr lang="en-US" dirty="0"/>
          </a:p>
        </p:txBody>
      </p:sp>
      <p:grpSp>
        <p:nvGrpSpPr>
          <p:cNvPr id="8" name="Group 8"/>
          <p:cNvGrpSpPr/>
          <p:nvPr/>
        </p:nvGrpSpPr>
        <p:grpSpPr>
          <a:xfrm>
            <a:off x="9713974" y="6129627"/>
            <a:ext cx="853242" cy="853242"/>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10" name="TextBox 10"/>
            <p:cNvSpPr txBox="1"/>
            <p:nvPr/>
          </p:nvSpPr>
          <p:spPr>
            <a:xfrm>
              <a:off x="76200" y="76200"/>
              <a:ext cx="660400" cy="660400"/>
            </a:xfrm>
            <a:prstGeom prst="rect">
              <a:avLst/>
            </a:prstGeom>
          </p:spPr>
          <p:txBody>
            <a:bodyPr lIns="50800" tIns="50800" rIns="50800" bIns="50800" rtlCol="0" anchor="ctr"/>
            <a:lstStyle/>
            <a:p>
              <a:pPr algn="ctr">
                <a:lnSpc>
                  <a:spcPts val="2006"/>
                </a:lnSpc>
              </a:pPr>
              <a:endParaRPr dirty="0"/>
            </a:p>
          </p:txBody>
        </p:sp>
      </p:grpSp>
      <p:grpSp>
        <p:nvGrpSpPr>
          <p:cNvPr id="11" name="Group 11"/>
          <p:cNvGrpSpPr/>
          <p:nvPr/>
        </p:nvGrpSpPr>
        <p:grpSpPr>
          <a:xfrm>
            <a:off x="9713974" y="8210395"/>
            <a:ext cx="853242" cy="853242"/>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solidFill>
                <a:srgbClr val="F5BD4E"/>
              </a:solidFill>
              <a:prstDash val="solid"/>
              <a:miter/>
            </a:ln>
          </p:spPr>
          <p:txBody>
            <a:bodyPr/>
            <a:lstStyle/>
            <a:p>
              <a:endParaRPr lang="en-US" dirty="0"/>
            </a:p>
          </p:txBody>
        </p:sp>
        <p:sp>
          <p:nvSpPr>
            <p:cNvPr id="13" name="TextBox 13"/>
            <p:cNvSpPr txBox="1"/>
            <p:nvPr/>
          </p:nvSpPr>
          <p:spPr>
            <a:xfrm>
              <a:off x="76200" y="76200"/>
              <a:ext cx="660400" cy="660400"/>
            </a:xfrm>
            <a:prstGeom prst="rect">
              <a:avLst/>
            </a:prstGeom>
          </p:spPr>
          <p:txBody>
            <a:bodyPr lIns="50800" tIns="50800" rIns="50800" bIns="50800" rtlCol="0" anchor="ctr"/>
            <a:lstStyle/>
            <a:p>
              <a:pPr algn="ctr">
                <a:lnSpc>
                  <a:spcPts val="2006"/>
                </a:lnSpc>
              </a:pPr>
              <a:endParaRPr dirty="0"/>
            </a:p>
          </p:txBody>
        </p:sp>
      </p:grpSp>
      <p:sp>
        <p:nvSpPr>
          <p:cNvPr id="14" name="Freeform 14"/>
          <p:cNvSpPr/>
          <p:nvPr/>
        </p:nvSpPr>
        <p:spPr>
          <a:xfrm>
            <a:off x="9852661" y="4231096"/>
            <a:ext cx="575868" cy="488768"/>
          </a:xfrm>
          <a:custGeom>
            <a:avLst/>
            <a:gdLst/>
            <a:ahLst/>
            <a:cxnLst/>
            <a:rect l="l" t="t" r="r" b="b"/>
            <a:pathLst>
              <a:path w="575868" h="488768">
                <a:moveTo>
                  <a:pt x="0" y="0"/>
                </a:moveTo>
                <a:lnTo>
                  <a:pt x="575868" y="0"/>
                </a:lnTo>
                <a:lnTo>
                  <a:pt x="575868" y="488768"/>
                </a:lnTo>
                <a:lnTo>
                  <a:pt x="0" y="4887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5" name="Freeform 15"/>
          <p:cNvSpPr/>
          <p:nvPr/>
        </p:nvSpPr>
        <p:spPr>
          <a:xfrm>
            <a:off x="9784956" y="8421144"/>
            <a:ext cx="711278" cy="458774"/>
          </a:xfrm>
          <a:custGeom>
            <a:avLst/>
            <a:gdLst/>
            <a:ahLst/>
            <a:cxnLst/>
            <a:rect l="l" t="t" r="r" b="b"/>
            <a:pathLst>
              <a:path w="711278" h="458774">
                <a:moveTo>
                  <a:pt x="0" y="0"/>
                </a:moveTo>
                <a:lnTo>
                  <a:pt x="711278" y="0"/>
                </a:lnTo>
                <a:lnTo>
                  <a:pt x="711278" y="458774"/>
                </a:lnTo>
                <a:lnTo>
                  <a:pt x="0" y="4587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6" name="TextBox 16"/>
          <p:cNvSpPr txBox="1"/>
          <p:nvPr/>
        </p:nvSpPr>
        <p:spPr>
          <a:xfrm>
            <a:off x="9713974" y="1057773"/>
            <a:ext cx="7762760" cy="2004703"/>
          </a:xfrm>
          <a:prstGeom prst="rect">
            <a:avLst/>
          </a:prstGeom>
        </p:spPr>
        <p:txBody>
          <a:bodyPr lIns="0" tIns="0" rIns="0" bIns="0" rtlCol="0" anchor="t">
            <a:spAutoFit/>
          </a:bodyPr>
          <a:lstStyle/>
          <a:p>
            <a:pPr marL="0" lvl="0" indent="0" algn="l">
              <a:lnSpc>
                <a:spcPts val="7840"/>
              </a:lnSpc>
            </a:pPr>
            <a:r>
              <a:rPr lang="en-US" sz="7000" dirty="0">
                <a:solidFill>
                  <a:srgbClr val="FFFFFF"/>
                </a:solidFill>
                <a:latin typeface="Garet Ultra-Bold"/>
                <a:ea typeface="Garet Ultra-Bold"/>
                <a:cs typeface="Garet Ultra-Bold"/>
                <a:sym typeface="Garet Ultra-Bold"/>
              </a:rPr>
              <a:t>LEARNING OBJECTIVES</a:t>
            </a:r>
          </a:p>
        </p:txBody>
      </p:sp>
      <p:sp>
        <p:nvSpPr>
          <p:cNvPr id="17" name="TextBox 17"/>
          <p:cNvSpPr txBox="1"/>
          <p:nvPr/>
        </p:nvSpPr>
        <p:spPr>
          <a:xfrm>
            <a:off x="10794221" y="3996436"/>
            <a:ext cx="4981841" cy="967613"/>
          </a:xfrm>
          <a:prstGeom prst="rect">
            <a:avLst/>
          </a:prstGeom>
        </p:spPr>
        <p:txBody>
          <a:bodyPr lIns="0" tIns="0" rIns="0" bIns="0" rtlCol="0" anchor="t">
            <a:spAutoFit/>
          </a:bodyPr>
          <a:lstStyle/>
          <a:p>
            <a:pPr algn="l">
              <a:lnSpc>
                <a:spcPts val="2595"/>
              </a:lnSpc>
            </a:pPr>
            <a:r>
              <a:rPr lang="en-US" sz="2199" dirty="0">
                <a:solidFill>
                  <a:srgbClr val="F4F8FF"/>
                </a:solidFill>
                <a:latin typeface="Montserrat"/>
                <a:ea typeface="Montserrat"/>
                <a:cs typeface="Montserrat"/>
                <a:sym typeface="Montserrat"/>
              </a:rPr>
              <a:t>Ensure all accounts adhere to established processes to maintain consistency and efficiency.</a:t>
            </a:r>
          </a:p>
        </p:txBody>
      </p:sp>
      <p:sp>
        <p:nvSpPr>
          <p:cNvPr id="18" name="TextBox 18"/>
          <p:cNvSpPr txBox="1"/>
          <p:nvPr/>
        </p:nvSpPr>
        <p:spPr>
          <a:xfrm>
            <a:off x="10794221" y="6050009"/>
            <a:ext cx="4981841" cy="1000274"/>
          </a:xfrm>
          <a:prstGeom prst="rect">
            <a:avLst/>
          </a:prstGeom>
        </p:spPr>
        <p:txBody>
          <a:bodyPr lIns="0" tIns="0" rIns="0" bIns="0" rtlCol="0" anchor="t">
            <a:spAutoFit/>
          </a:bodyPr>
          <a:lstStyle/>
          <a:p>
            <a:pPr algn="l">
              <a:lnSpc>
                <a:spcPts val="2595"/>
              </a:lnSpc>
            </a:pPr>
            <a:r>
              <a:rPr lang="en-US" sz="2199" dirty="0">
                <a:solidFill>
                  <a:srgbClr val="F4F8FF"/>
                </a:solidFill>
                <a:latin typeface="Montserrat"/>
                <a:ea typeface="Montserrat"/>
                <a:cs typeface="Montserrat"/>
                <a:sym typeface="Montserrat"/>
              </a:rPr>
              <a:t>Improve internal and external communication to optimize campaign outcomes:</a:t>
            </a:r>
          </a:p>
        </p:txBody>
      </p:sp>
      <p:sp>
        <p:nvSpPr>
          <p:cNvPr id="19" name="TextBox 19"/>
          <p:cNvSpPr txBox="1"/>
          <p:nvPr/>
        </p:nvSpPr>
        <p:spPr>
          <a:xfrm>
            <a:off x="10794221" y="7951582"/>
            <a:ext cx="4981841" cy="1333698"/>
          </a:xfrm>
          <a:prstGeom prst="rect">
            <a:avLst/>
          </a:prstGeom>
        </p:spPr>
        <p:txBody>
          <a:bodyPr lIns="0" tIns="0" rIns="0" bIns="0" rtlCol="0" anchor="t">
            <a:spAutoFit/>
          </a:bodyPr>
          <a:lstStyle/>
          <a:p>
            <a:pPr algn="l">
              <a:lnSpc>
                <a:spcPts val="2595"/>
              </a:lnSpc>
            </a:pPr>
            <a:r>
              <a:rPr lang="en-US" sz="2199" dirty="0">
                <a:solidFill>
                  <a:srgbClr val="F4F8FF"/>
                </a:solidFill>
                <a:latin typeface="Montserrat"/>
                <a:ea typeface="Montserrat"/>
                <a:cs typeface="Montserrat"/>
                <a:sym typeface="Montserrat"/>
              </a:rPr>
              <a:t>Empower client-facing team members to confidently engage in upselling internal solutions and offerings, driving revenue growth.</a:t>
            </a:r>
          </a:p>
        </p:txBody>
      </p:sp>
      <p:sp>
        <p:nvSpPr>
          <p:cNvPr id="20" name="Freeform 20"/>
          <p:cNvSpPr/>
          <p:nvPr/>
        </p:nvSpPr>
        <p:spPr>
          <a:xfrm>
            <a:off x="9835735" y="6335605"/>
            <a:ext cx="609721" cy="441285"/>
          </a:xfrm>
          <a:custGeom>
            <a:avLst/>
            <a:gdLst/>
            <a:ahLst/>
            <a:cxnLst/>
            <a:rect l="l" t="t" r="r" b="b"/>
            <a:pathLst>
              <a:path w="609721" h="441285">
                <a:moveTo>
                  <a:pt x="0" y="0"/>
                </a:moveTo>
                <a:lnTo>
                  <a:pt x="609720" y="0"/>
                </a:lnTo>
                <a:lnTo>
                  <a:pt x="609720" y="441286"/>
                </a:lnTo>
                <a:lnTo>
                  <a:pt x="0" y="44128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sp>
        <p:nvSpPr>
          <p:cNvPr id="2" name="TextBox 2"/>
          <p:cNvSpPr txBox="1"/>
          <p:nvPr/>
        </p:nvSpPr>
        <p:spPr>
          <a:xfrm>
            <a:off x="1028700" y="756531"/>
            <a:ext cx="7403226" cy="1915808"/>
          </a:xfrm>
          <a:prstGeom prst="rect">
            <a:avLst/>
          </a:prstGeom>
        </p:spPr>
        <p:txBody>
          <a:bodyPr lIns="0" tIns="0" rIns="0" bIns="0" rtlCol="0" anchor="t">
            <a:spAutoFit/>
          </a:bodyPr>
          <a:lstStyle/>
          <a:p>
            <a:pPr marL="0" lvl="0" indent="0" algn="l">
              <a:lnSpc>
                <a:spcPts val="7490"/>
              </a:lnSpc>
              <a:spcBef>
                <a:spcPct val="0"/>
              </a:spcBef>
            </a:pPr>
            <a:r>
              <a:rPr lang="en-US" sz="7000" dirty="0">
                <a:solidFill>
                  <a:srgbClr val="FFFFFF"/>
                </a:solidFill>
                <a:latin typeface="Garet Ultra-Bold"/>
                <a:ea typeface="Garet Ultra-Bold"/>
                <a:cs typeface="Garet Ultra-Bold"/>
                <a:sym typeface="Garet Ultra-Bold"/>
              </a:rPr>
              <a:t>PROPOSED SOLUTION</a:t>
            </a:r>
          </a:p>
        </p:txBody>
      </p:sp>
      <p:grpSp>
        <p:nvGrpSpPr>
          <p:cNvPr id="3" name="Group 3"/>
          <p:cNvGrpSpPr/>
          <p:nvPr/>
        </p:nvGrpSpPr>
        <p:grpSpPr>
          <a:xfrm rot="85255">
            <a:off x="9590577" y="589895"/>
            <a:ext cx="8424491" cy="9370782"/>
            <a:chOff x="687070" y="247650"/>
            <a:chExt cx="11148060" cy="12400280"/>
          </a:xfrm>
        </p:grpSpPr>
        <p:sp>
          <p:nvSpPr>
            <p:cNvPr id="4" name="Freeform 4"/>
            <p:cNvSpPr/>
            <p:nvPr/>
          </p:nvSpPr>
          <p:spPr>
            <a:xfrm>
              <a:off x="0" y="0"/>
              <a:ext cx="11148060" cy="12400280"/>
            </a:xfrm>
            <a:custGeom>
              <a:avLst/>
              <a:gdLst/>
              <a:ahLst/>
              <a:cxnLst/>
              <a:rect l="l" t="t" r="r" b="b"/>
              <a:pathLst>
                <a:path w="11148060"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blipFill>
              <a:blip r:embed="rId3"/>
              <a:stretch>
                <a:fillRect l="-37911" r="-37911"/>
              </a:stretch>
            </a:blipFill>
          </p:spPr>
          <p:txBody>
            <a:bodyPr/>
            <a:lstStyle/>
            <a:p>
              <a:endParaRPr lang="en-US" dirty="0"/>
            </a:p>
          </p:txBody>
        </p:sp>
      </p:grpSp>
      <p:sp>
        <p:nvSpPr>
          <p:cNvPr id="5" name="Freeform 5"/>
          <p:cNvSpPr/>
          <p:nvPr/>
        </p:nvSpPr>
        <p:spPr>
          <a:xfrm rot="-1659716">
            <a:off x="5473586" y="4761121"/>
            <a:ext cx="20881676" cy="7099770"/>
          </a:xfrm>
          <a:custGeom>
            <a:avLst/>
            <a:gdLst/>
            <a:ahLst/>
            <a:cxnLst/>
            <a:rect l="l" t="t" r="r" b="b"/>
            <a:pathLst>
              <a:path w="20881676" h="7099770">
                <a:moveTo>
                  <a:pt x="0" y="0"/>
                </a:moveTo>
                <a:lnTo>
                  <a:pt x="20881676" y="0"/>
                </a:lnTo>
                <a:lnTo>
                  <a:pt x="20881676" y="7099770"/>
                </a:lnTo>
                <a:lnTo>
                  <a:pt x="0" y="7099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TextBox 6"/>
          <p:cNvSpPr txBox="1"/>
          <p:nvPr/>
        </p:nvSpPr>
        <p:spPr>
          <a:xfrm>
            <a:off x="1028700" y="2821430"/>
            <a:ext cx="6870396" cy="5314788"/>
          </a:xfrm>
          <a:prstGeom prst="rect">
            <a:avLst/>
          </a:prstGeom>
        </p:spPr>
        <p:txBody>
          <a:bodyPr lIns="0" tIns="0" rIns="0" bIns="0" rtlCol="0" anchor="t">
            <a:spAutoFit/>
          </a:bodyPr>
          <a:lstStyle/>
          <a:p>
            <a:pPr marL="0" lvl="0" indent="0" algn="l">
              <a:lnSpc>
                <a:spcPts val="2599"/>
              </a:lnSpc>
              <a:spcBef>
                <a:spcPct val="0"/>
              </a:spcBef>
            </a:pPr>
            <a:r>
              <a:rPr lang="en-US" sz="1999" dirty="0">
                <a:solidFill>
                  <a:srgbClr val="FFFFFF"/>
                </a:solidFill>
                <a:latin typeface="Montserrat"/>
                <a:ea typeface="Montserrat"/>
                <a:cs typeface="Montserrat"/>
                <a:sym typeface="Montserrat"/>
              </a:rPr>
              <a:t>1-day</a:t>
            </a:r>
            <a:r>
              <a:rPr lang="en-US" sz="1999" u="none" dirty="0">
                <a:solidFill>
                  <a:srgbClr val="FFFFFF"/>
                </a:solidFill>
                <a:latin typeface="Montserrat"/>
                <a:ea typeface="Montserrat"/>
                <a:cs typeface="Montserrat"/>
                <a:sym typeface="Montserrat"/>
              </a:rPr>
              <a:t> In-Person Program:</a:t>
            </a:r>
          </a:p>
          <a:p>
            <a:pPr algn="l">
              <a:lnSpc>
                <a:spcPts val="2599"/>
              </a:lnSpc>
              <a:spcBef>
                <a:spcPct val="0"/>
              </a:spcBef>
            </a:pPr>
            <a:endParaRPr lang="en-US" sz="1999" u="none" dirty="0">
              <a:solidFill>
                <a:srgbClr val="FFFFFF"/>
              </a:solidFill>
              <a:latin typeface="Montserrat"/>
              <a:ea typeface="Montserrat"/>
              <a:cs typeface="Montserrat"/>
              <a:sym typeface="Montserrat"/>
            </a:endParaRPr>
          </a:p>
          <a:p>
            <a:pPr marL="431799" lvl="1" indent="-215899" algn="l">
              <a:lnSpc>
                <a:spcPts val="2599"/>
              </a:lnSpc>
              <a:spcBef>
                <a:spcPct val="0"/>
              </a:spcBef>
              <a:buFont typeface="Arial"/>
              <a:buChar char="•"/>
            </a:pPr>
            <a:r>
              <a:rPr lang="en-US" sz="1999" u="none" dirty="0">
                <a:solidFill>
                  <a:srgbClr val="FFFFFF"/>
                </a:solidFill>
                <a:latin typeface="Montserrat"/>
                <a:ea typeface="Montserrat"/>
                <a:cs typeface="Montserrat"/>
                <a:sym typeface="Montserrat"/>
              </a:rPr>
              <a:t>Module 1: Addressing Established Processes</a:t>
            </a:r>
          </a:p>
          <a:p>
            <a:pPr marL="431799" lvl="1" indent="-215899" algn="l">
              <a:lnSpc>
                <a:spcPts val="2599"/>
              </a:lnSpc>
              <a:spcBef>
                <a:spcPct val="0"/>
              </a:spcBef>
              <a:buFont typeface="Arial"/>
              <a:buChar char="•"/>
            </a:pPr>
            <a:r>
              <a:rPr lang="en-US" sz="1999" u="none" dirty="0">
                <a:solidFill>
                  <a:srgbClr val="FFFFFF"/>
                </a:solidFill>
                <a:latin typeface="Montserrat"/>
                <a:ea typeface="Montserrat"/>
                <a:cs typeface="Montserrat"/>
                <a:sym typeface="Montserrat"/>
              </a:rPr>
              <a:t>Module 2: Enhancing Communication</a:t>
            </a:r>
          </a:p>
          <a:p>
            <a:pPr marL="431799" lvl="1" indent="-215899" algn="l">
              <a:lnSpc>
                <a:spcPts val="2599"/>
              </a:lnSpc>
              <a:spcBef>
                <a:spcPct val="0"/>
              </a:spcBef>
              <a:buFont typeface="Arial"/>
              <a:buChar char="•"/>
            </a:pPr>
            <a:r>
              <a:rPr lang="en-US" sz="1999" u="none" dirty="0">
                <a:solidFill>
                  <a:srgbClr val="FFFFFF"/>
                </a:solidFill>
                <a:latin typeface="Montserrat"/>
                <a:ea typeface="Montserrat"/>
                <a:cs typeface="Montserrat"/>
                <a:sym typeface="Montserrat"/>
              </a:rPr>
              <a:t>Module 3: Mastering Confident Upselling</a:t>
            </a:r>
          </a:p>
          <a:p>
            <a:pPr algn="l">
              <a:lnSpc>
                <a:spcPts val="2599"/>
              </a:lnSpc>
              <a:spcBef>
                <a:spcPct val="0"/>
              </a:spcBef>
            </a:pPr>
            <a:endParaRPr lang="en-US" sz="1999" u="none" dirty="0">
              <a:solidFill>
                <a:srgbClr val="FFFFFF"/>
              </a:solidFill>
              <a:latin typeface="Montserrat"/>
              <a:ea typeface="Montserrat"/>
              <a:cs typeface="Montserrat"/>
              <a:sym typeface="Montserrat"/>
            </a:endParaRPr>
          </a:p>
          <a:p>
            <a:pPr algn="l">
              <a:lnSpc>
                <a:spcPts val="2599"/>
              </a:lnSpc>
              <a:spcBef>
                <a:spcPct val="0"/>
              </a:spcBef>
            </a:pPr>
            <a:endParaRPr lang="en-US" sz="1999" u="none" dirty="0">
              <a:solidFill>
                <a:srgbClr val="FFFFFF"/>
              </a:solidFill>
              <a:latin typeface="Montserrat"/>
              <a:ea typeface="Montserrat"/>
              <a:cs typeface="Montserrat"/>
              <a:sym typeface="Montserrat"/>
            </a:endParaRPr>
          </a:p>
          <a:p>
            <a:pPr marL="0" lvl="0" indent="0" algn="l">
              <a:lnSpc>
                <a:spcPts val="2599"/>
              </a:lnSpc>
              <a:spcBef>
                <a:spcPct val="0"/>
              </a:spcBef>
            </a:pPr>
            <a:r>
              <a:rPr lang="en-US" sz="1999" u="none" dirty="0">
                <a:solidFill>
                  <a:srgbClr val="FFFFFF"/>
                </a:solidFill>
                <a:latin typeface="Montserrat"/>
                <a:ea typeface="Montserrat"/>
                <a:cs typeface="Montserrat"/>
                <a:sym typeface="Montserrat"/>
              </a:rPr>
              <a:t>Delivery Methods:</a:t>
            </a:r>
          </a:p>
          <a:p>
            <a:pPr algn="l">
              <a:lnSpc>
                <a:spcPts val="2599"/>
              </a:lnSpc>
              <a:spcBef>
                <a:spcPct val="0"/>
              </a:spcBef>
            </a:pPr>
            <a:endParaRPr lang="en-US" sz="1999" u="none" dirty="0">
              <a:solidFill>
                <a:srgbClr val="FFFFFF"/>
              </a:solidFill>
              <a:latin typeface="Montserrat"/>
              <a:ea typeface="Montserrat"/>
              <a:cs typeface="Montserrat"/>
              <a:sym typeface="Montserrat"/>
            </a:endParaRPr>
          </a:p>
          <a:p>
            <a:pPr marL="431799" lvl="1" indent="-215899" algn="l">
              <a:lnSpc>
                <a:spcPts val="2599"/>
              </a:lnSpc>
              <a:buFont typeface="Arial"/>
              <a:buChar char="•"/>
            </a:pPr>
            <a:r>
              <a:rPr lang="en-US" sz="1999" u="none" dirty="0">
                <a:solidFill>
                  <a:srgbClr val="FFFFFF"/>
                </a:solidFill>
                <a:latin typeface="Montserrat"/>
                <a:ea typeface="Montserrat"/>
                <a:cs typeface="Montserrat"/>
                <a:sym typeface="Montserrat"/>
              </a:rPr>
              <a:t>Interactive Workshops</a:t>
            </a:r>
          </a:p>
          <a:p>
            <a:pPr marL="431799" lvl="1" indent="-215899" algn="l">
              <a:lnSpc>
                <a:spcPts val="2599"/>
              </a:lnSpc>
              <a:buFont typeface="Arial"/>
              <a:buChar char="•"/>
            </a:pPr>
            <a:r>
              <a:rPr lang="en-US" sz="1999" u="none" dirty="0">
                <a:solidFill>
                  <a:srgbClr val="FFFFFF"/>
                </a:solidFill>
                <a:latin typeface="Montserrat"/>
                <a:ea typeface="Montserrat"/>
                <a:cs typeface="Montserrat"/>
                <a:sym typeface="Montserrat"/>
              </a:rPr>
              <a:t>Role-Playing Exercises</a:t>
            </a:r>
          </a:p>
          <a:p>
            <a:pPr marL="431799" lvl="1" indent="-215899" algn="l">
              <a:lnSpc>
                <a:spcPts val="2599"/>
              </a:lnSpc>
              <a:buFont typeface="Arial"/>
              <a:buChar char="•"/>
            </a:pPr>
            <a:r>
              <a:rPr lang="en-US" sz="1999" u="none" dirty="0">
                <a:solidFill>
                  <a:srgbClr val="FFFFFF"/>
                </a:solidFill>
                <a:latin typeface="Montserrat"/>
                <a:ea typeface="Montserrat"/>
                <a:cs typeface="Montserrat"/>
                <a:sym typeface="Montserrat"/>
              </a:rPr>
              <a:t>Group Discussions</a:t>
            </a:r>
          </a:p>
          <a:p>
            <a:pPr marL="431799" lvl="1" indent="-215899" algn="l">
              <a:lnSpc>
                <a:spcPts val="2599"/>
              </a:lnSpc>
              <a:buFont typeface="Arial"/>
              <a:buChar char="•"/>
            </a:pPr>
            <a:r>
              <a:rPr lang="en-US" sz="1999" u="none" dirty="0">
                <a:solidFill>
                  <a:srgbClr val="FFFFFF"/>
                </a:solidFill>
                <a:latin typeface="Montserrat"/>
                <a:ea typeface="Montserrat"/>
                <a:cs typeface="Montserrat"/>
                <a:sym typeface="Montserrat"/>
              </a:rPr>
              <a:t>Multimedia Presentations</a:t>
            </a:r>
          </a:p>
          <a:p>
            <a:pPr marL="431799" lvl="1" indent="-215899" algn="l">
              <a:lnSpc>
                <a:spcPts val="2599"/>
              </a:lnSpc>
              <a:buFont typeface="Arial"/>
              <a:buChar char="•"/>
            </a:pPr>
            <a:r>
              <a:rPr lang="en-US" sz="1999" dirty="0">
                <a:solidFill>
                  <a:srgbClr val="FFFFFF"/>
                </a:solidFill>
                <a:latin typeface="Montserrat"/>
                <a:ea typeface="Montserrat"/>
                <a:cs typeface="Montserrat"/>
                <a:sym typeface="Montserrat"/>
              </a:rPr>
              <a:t>Experiential Learning </a:t>
            </a:r>
          </a:p>
          <a:p>
            <a:pPr marL="431799" lvl="1" indent="-215899" algn="l">
              <a:lnSpc>
                <a:spcPts val="2599"/>
              </a:lnSpc>
              <a:buFont typeface="Arial"/>
              <a:buChar char="•"/>
            </a:pPr>
            <a:r>
              <a:rPr lang="en-US" sz="1999" dirty="0">
                <a:solidFill>
                  <a:srgbClr val="FFFFFF"/>
                </a:solidFill>
                <a:latin typeface="Montserrat"/>
                <a:ea typeface="Montserrat"/>
                <a:cs typeface="Montserrat"/>
                <a:sym typeface="Montserrat"/>
              </a:rPr>
              <a:t>Social Learning </a:t>
            </a:r>
          </a:p>
          <a:p>
            <a:pPr marL="431799" lvl="1" indent="-215899" algn="l">
              <a:lnSpc>
                <a:spcPts val="2599"/>
              </a:lnSpc>
              <a:buFont typeface="Arial"/>
              <a:buChar char="•"/>
            </a:pPr>
            <a:r>
              <a:rPr lang="en-US" sz="1999" u="none" dirty="0">
                <a:solidFill>
                  <a:srgbClr val="FFFFFF"/>
                </a:solidFill>
                <a:latin typeface="Montserrat"/>
                <a:ea typeface="Montserrat"/>
                <a:cs typeface="Montserrat"/>
                <a:sym typeface="Montserrat"/>
              </a:rPr>
              <a:t>Peer Feedback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grpSp>
        <p:nvGrpSpPr>
          <p:cNvPr id="2" name="Group 2"/>
          <p:cNvGrpSpPr/>
          <p:nvPr/>
        </p:nvGrpSpPr>
        <p:grpSpPr>
          <a:xfrm>
            <a:off x="9415961" y="1028700"/>
            <a:ext cx="8229633" cy="8229600"/>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4999" r="-24999"/>
              </a:stretch>
            </a:blipFill>
          </p:spPr>
          <p:txBody>
            <a:bodyPr/>
            <a:lstStyle/>
            <a:p>
              <a:endParaRPr lang="en-US" dirty="0"/>
            </a:p>
          </p:txBody>
        </p:sp>
      </p:grpSp>
      <p:sp>
        <p:nvSpPr>
          <p:cNvPr id="13" name="TextBox 13"/>
          <p:cNvSpPr txBox="1"/>
          <p:nvPr/>
        </p:nvSpPr>
        <p:spPr>
          <a:xfrm>
            <a:off x="1480154" y="3283892"/>
            <a:ext cx="7208697" cy="243658"/>
          </a:xfrm>
          <a:prstGeom prst="rect">
            <a:avLst/>
          </a:prstGeom>
        </p:spPr>
        <p:txBody>
          <a:bodyPr lIns="0" tIns="0" rIns="0" bIns="0" rtlCol="0" anchor="t">
            <a:spAutoFit/>
          </a:bodyPr>
          <a:lstStyle/>
          <a:p>
            <a:pPr marL="0" lvl="0" indent="0" algn="l">
              <a:lnSpc>
                <a:spcPts val="1917"/>
              </a:lnSpc>
              <a:spcBef>
                <a:spcPct val="0"/>
              </a:spcBef>
            </a:pPr>
            <a:r>
              <a:rPr lang="en-US" sz="1571" dirty="0">
                <a:solidFill>
                  <a:srgbClr val="FFFFFF"/>
                </a:solidFill>
                <a:latin typeface="Montserrat"/>
                <a:ea typeface="Montserrat"/>
                <a:cs typeface="Montserrat"/>
                <a:sym typeface="Montserrat"/>
              </a:rPr>
              <a:t>Send invites and prep content</a:t>
            </a:r>
          </a:p>
        </p:txBody>
      </p:sp>
      <p:sp>
        <p:nvSpPr>
          <p:cNvPr id="14" name="TextBox 14"/>
          <p:cNvSpPr txBox="1"/>
          <p:nvPr/>
        </p:nvSpPr>
        <p:spPr>
          <a:xfrm>
            <a:off x="1480154" y="4399072"/>
            <a:ext cx="7193524" cy="243658"/>
          </a:xfrm>
          <a:prstGeom prst="rect">
            <a:avLst/>
          </a:prstGeom>
        </p:spPr>
        <p:txBody>
          <a:bodyPr lIns="0" tIns="0" rIns="0" bIns="0" rtlCol="0" anchor="t">
            <a:spAutoFit/>
          </a:bodyPr>
          <a:lstStyle/>
          <a:p>
            <a:pPr marL="0" lvl="0" indent="0" algn="l">
              <a:lnSpc>
                <a:spcPts val="1917"/>
              </a:lnSpc>
              <a:spcBef>
                <a:spcPct val="0"/>
              </a:spcBef>
            </a:pPr>
            <a:r>
              <a:rPr lang="en-US" sz="1571" dirty="0">
                <a:solidFill>
                  <a:srgbClr val="FFFFFF"/>
                </a:solidFill>
                <a:latin typeface="Montserrat"/>
                <a:ea typeface="Montserrat"/>
                <a:cs typeface="Montserrat"/>
                <a:sym typeface="Montserrat"/>
              </a:rPr>
              <a:t>Finish content creation</a:t>
            </a:r>
          </a:p>
        </p:txBody>
      </p:sp>
      <p:sp>
        <p:nvSpPr>
          <p:cNvPr id="15" name="TextBox 15"/>
          <p:cNvSpPr txBox="1"/>
          <p:nvPr/>
        </p:nvSpPr>
        <p:spPr>
          <a:xfrm>
            <a:off x="1480154" y="3030609"/>
            <a:ext cx="4264528" cy="156027"/>
          </a:xfrm>
          <a:prstGeom prst="rect">
            <a:avLst/>
          </a:prstGeom>
        </p:spPr>
        <p:txBody>
          <a:bodyPr lIns="0" tIns="0" rIns="0" bIns="0" rtlCol="0" anchor="t">
            <a:spAutoFit/>
          </a:bodyPr>
          <a:lstStyle/>
          <a:p>
            <a:pPr marL="0" lvl="0" indent="0" algn="l">
              <a:lnSpc>
                <a:spcPts val="931"/>
              </a:lnSpc>
              <a:spcBef>
                <a:spcPct val="0"/>
              </a:spcBef>
            </a:pPr>
            <a:r>
              <a:rPr lang="en-US" sz="1862" dirty="0">
                <a:solidFill>
                  <a:srgbClr val="FFFFFF"/>
                </a:solidFill>
                <a:latin typeface="Garet Ultra-Bold"/>
                <a:ea typeface="Garet Ultra-Bold"/>
                <a:cs typeface="Garet Ultra-Bold"/>
                <a:sym typeface="Garet Ultra-Bold"/>
              </a:rPr>
              <a:t>Initial Phase (12 weeks prior)</a:t>
            </a:r>
          </a:p>
        </p:txBody>
      </p:sp>
      <p:sp>
        <p:nvSpPr>
          <p:cNvPr id="16" name="TextBox 16"/>
          <p:cNvSpPr txBox="1"/>
          <p:nvPr/>
        </p:nvSpPr>
        <p:spPr>
          <a:xfrm>
            <a:off x="1480154" y="4147687"/>
            <a:ext cx="5699086" cy="158223"/>
          </a:xfrm>
          <a:prstGeom prst="rect">
            <a:avLst/>
          </a:prstGeom>
        </p:spPr>
        <p:txBody>
          <a:bodyPr lIns="0" tIns="0" rIns="0" bIns="0" rtlCol="0" anchor="t">
            <a:spAutoFit/>
          </a:bodyPr>
          <a:lstStyle/>
          <a:p>
            <a:pPr marL="0" lvl="0" indent="0" algn="l">
              <a:lnSpc>
                <a:spcPts val="931"/>
              </a:lnSpc>
              <a:spcBef>
                <a:spcPct val="0"/>
              </a:spcBef>
            </a:pPr>
            <a:r>
              <a:rPr lang="en-US" sz="1862" dirty="0">
                <a:solidFill>
                  <a:srgbClr val="FFFFFF"/>
                </a:solidFill>
                <a:latin typeface="Garet Ultra-Bold"/>
                <a:ea typeface="Garet Ultra-Bold"/>
                <a:cs typeface="Garet Ultra-Bold"/>
                <a:sym typeface="Garet Ultra-Bold"/>
              </a:rPr>
              <a:t>Preparation Phase (6 weeks prior)</a:t>
            </a:r>
          </a:p>
        </p:txBody>
      </p:sp>
      <p:sp>
        <p:nvSpPr>
          <p:cNvPr id="17" name="TextBox 17"/>
          <p:cNvSpPr txBox="1"/>
          <p:nvPr/>
        </p:nvSpPr>
        <p:spPr>
          <a:xfrm>
            <a:off x="1521472" y="5342551"/>
            <a:ext cx="5332180" cy="158223"/>
          </a:xfrm>
          <a:prstGeom prst="rect">
            <a:avLst/>
          </a:prstGeom>
        </p:spPr>
        <p:txBody>
          <a:bodyPr lIns="0" tIns="0" rIns="0" bIns="0" rtlCol="0" anchor="t">
            <a:spAutoFit/>
          </a:bodyPr>
          <a:lstStyle/>
          <a:p>
            <a:pPr marL="0" lvl="0" indent="0" algn="l">
              <a:lnSpc>
                <a:spcPts val="931"/>
              </a:lnSpc>
              <a:spcBef>
                <a:spcPct val="0"/>
              </a:spcBef>
            </a:pPr>
            <a:r>
              <a:rPr lang="en-US" sz="1862" dirty="0">
                <a:solidFill>
                  <a:srgbClr val="FFFFFF"/>
                </a:solidFill>
                <a:latin typeface="Garet Ultra-Bold"/>
                <a:ea typeface="Garet Ultra-Bold"/>
                <a:cs typeface="Garet Ultra-Bold"/>
                <a:sym typeface="Garet Ultra-Bold"/>
              </a:rPr>
              <a:t>Attendee Logistics (4 weeks prior)</a:t>
            </a:r>
          </a:p>
        </p:txBody>
      </p:sp>
      <p:sp>
        <p:nvSpPr>
          <p:cNvPr id="18" name="TextBox 18"/>
          <p:cNvSpPr txBox="1"/>
          <p:nvPr/>
        </p:nvSpPr>
        <p:spPr>
          <a:xfrm>
            <a:off x="1521472" y="6536843"/>
            <a:ext cx="6219247" cy="156026"/>
          </a:xfrm>
          <a:prstGeom prst="rect">
            <a:avLst/>
          </a:prstGeom>
        </p:spPr>
        <p:txBody>
          <a:bodyPr lIns="0" tIns="0" rIns="0" bIns="0" rtlCol="0" anchor="t">
            <a:spAutoFit/>
          </a:bodyPr>
          <a:lstStyle/>
          <a:p>
            <a:pPr marL="0" lvl="0" indent="0" algn="l">
              <a:lnSpc>
                <a:spcPts val="931"/>
              </a:lnSpc>
              <a:spcBef>
                <a:spcPct val="0"/>
              </a:spcBef>
            </a:pPr>
            <a:r>
              <a:rPr lang="en-US" sz="1862" dirty="0">
                <a:solidFill>
                  <a:srgbClr val="FFFFFF"/>
                </a:solidFill>
                <a:latin typeface="Garet Ultra-Bold"/>
                <a:ea typeface="Garet Ultra-Bold"/>
                <a:cs typeface="Garet Ultra-Bold"/>
                <a:sym typeface="Garet Ultra-Bold"/>
              </a:rPr>
              <a:t>Pre-Training Engagement (2 weeks prior)</a:t>
            </a:r>
          </a:p>
        </p:txBody>
      </p:sp>
      <p:sp>
        <p:nvSpPr>
          <p:cNvPr id="19" name="TextBox 19"/>
          <p:cNvSpPr txBox="1"/>
          <p:nvPr/>
        </p:nvSpPr>
        <p:spPr>
          <a:xfrm>
            <a:off x="1539102" y="7538773"/>
            <a:ext cx="2700905" cy="156026"/>
          </a:xfrm>
          <a:prstGeom prst="rect">
            <a:avLst/>
          </a:prstGeom>
        </p:spPr>
        <p:txBody>
          <a:bodyPr lIns="0" tIns="0" rIns="0" bIns="0" rtlCol="0" anchor="t">
            <a:spAutoFit/>
          </a:bodyPr>
          <a:lstStyle/>
          <a:p>
            <a:pPr marL="0" lvl="0" indent="0" algn="l">
              <a:lnSpc>
                <a:spcPts val="931"/>
              </a:lnSpc>
              <a:spcBef>
                <a:spcPct val="0"/>
              </a:spcBef>
            </a:pPr>
            <a:r>
              <a:rPr lang="en-US" sz="1862" dirty="0">
                <a:solidFill>
                  <a:srgbClr val="FFFFFF"/>
                </a:solidFill>
                <a:latin typeface="Garet Ultra-Bold"/>
                <a:ea typeface="Garet Ultra-Bold"/>
                <a:cs typeface="Garet Ultra-Bold"/>
                <a:sym typeface="Garet Ultra-Bold"/>
              </a:rPr>
              <a:t>Training Day</a:t>
            </a:r>
          </a:p>
        </p:txBody>
      </p:sp>
      <p:sp>
        <p:nvSpPr>
          <p:cNvPr id="20" name="TextBox 20"/>
          <p:cNvSpPr txBox="1"/>
          <p:nvPr/>
        </p:nvSpPr>
        <p:spPr>
          <a:xfrm>
            <a:off x="1480154" y="5596023"/>
            <a:ext cx="6981978" cy="243658"/>
          </a:xfrm>
          <a:prstGeom prst="rect">
            <a:avLst/>
          </a:prstGeom>
        </p:spPr>
        <p:txBody>
          <a:bodyPr lIns="0" tIns="0" rIns="0" bIns="0" rtlCol="0" anchor="t">
            <a:spAutoFit/>
          </a:bodyPr>
          <a:lstStyle/>
          <a:p>
            <a:pPr marL="0" lvl="0" indent="0" algn="l">
              <a:lnSpc>
                <a:spcPts val="1917"/>
              </a:lnSpc>
              <a:spcBef>
                <a:spcPct val="0"/>
              </a:spcBef>
            </a:pPr>
            <a:r>
              <a:rPr lang="en-US" sz="1571" dirty="0">
                <a:solidFill>
                  <a:srgbClr val="FFFFFF"/>
                </a:solidFill>
                <a:latin typeface="Montserrat"/>
                <a:ea typeface="Montserrat"/>
                <a:cs typeface="Montserrat"/>
                <a:sym typeface="Montserrat"/>
              </a:rPr>
              <a:t>Arrange travel and confirm staff</a:t>
            </a:r>
          </a:p>
        </p:txBody>
      </p:sp>
      <p:sp>
        <p:nvSpPr>
          <p:cNvPr id="21" name="TextBox 21"/>
          <p:cNvSpPr txBox="1"/>
          <p:nvPr/>
        </p:nvSpPr>
        <p:spPr>
          <a:xfrm>
            <a:off x="1521472" y="6785945"/>
            <a:ext cx="6940660" cy="243658"/>
          </a:xfrm>
          <a:prstGeom prst="rect">
            <a:avLst/>
          </a:prstGeom>
        </p:spPr>
        <p:txBody>
          <a:bodyPr lIns="0" tIns="0" rIns="0" bIns="0" rtlCol="0" anchor="t">
            <a:spAutoFit/>
          </a:bodyPr>
          <a:lstStyle/>
          <a:p>
            <a:pPr marL="0" lvl="0" indent="0" algn="l">
              <a:lnSpc>
                <a:spcPts val="1917"/>
              </a:lnSpc>
              <a:spcBef>
                <a:spcPct val="0"/>
              </a:spcBef>
            </a:pPr>
            <a:r>
              <a:rPr lang="en-US" sz="1571" dirty="0">
                <a:solidFill>
                  <a:srgbClr val="FFFFFF"/>
                </a:solidFill>
                <a:latin typeface="Montserrat"/>
                <a:ea typeface="Montserrat"/>
                <a:cs typeface="Montserrat"/>
                <a:sym typeface="Montserrat"/>
              </a:rPr>
              <a:t>Distribute materials and send surveys</a:t>
            </a:r>
          </a:p>
        </p:txBody>
      </p:sp>
      <p:sp>
        <p:nvSpPr>
          <p:cNvPr id="22" name="TextBox 22"/>
          <p:cNvSpPr txBox="1"/>
          <p:nvPr/>
        </p:nvSpPr>
        <p:spPr>
          <a:xfrm>
            <a:off x="1539102" y="7787874"/>
            <a:ext cx="7152206" cy="476221"/>
          </a:xfrm>
          <a:prstGeom prst="rect">
            <a:avLst/>
          </a:prstGeom>
        </p:spPr>
        <p:txBody>
          <a:bodyPr lIns="0" tIns="0" rIns="0" bIns="0" rtlCol="0" anchor="t">
            <a:spAutoFit/>
          </a:bodyPr>
          <a:lstStyle/>
          <a:p>
            <a:pPr marL="0" lvl="0" indent="0" algn="l">
              <a:lnSpc>
                <a:spcPts val="1917"/>
              </a:lnSpc>
              <a:spcBef>
                <a:spcPct val="0"/>
              </a:spcBef>
            </a:pPr>
            <a:r>
              <a:rPr lang="en-US" sz="1571" dirty="0">
                <a:solidFill>
                  <a:srgbClr val="FFFFFF"/>
                </a:solidFill>
                <a:latin typeface="Montserrat"/>
                <a:ea typeface="Montserrat"/>
                <a:cs typeface="Montserrat"/>
                <a:sym typeface="Montserrat"/>
              </a:rPr>
              <a:t>9 - 5 CST at Chicago Office</a:t>
            </a:r>
          </a:p>
          <a:p>
            <a:pPr marL="0" lvl="0" indent="0" algn="l">
              <a:lnSpc>
                <a:spcPts val="1917"/>
              </a:lnSpc>
              <a:spcBef>
                <a:spcPct val="0"/>
              </a:spcBef>
            </a:pPr>
            <a:r>
              <a:rPr lang="en-US" sz="1571" dirty="0">
                <a:solidFill>
                  <a:srgbClr val="FFFFFF"/>
                </a:solidFill>
                <a:latin typeface="Montserrat"/>
                <a:ea typeface="Montserrat"/>
                <a:cs typeface="Montserrat"/>
                <a:sym typeface="Montserrat"/>
              </a:rPr>
              <a:t>25 Person Pilot</a:t>
            </a:r>
          </a:p>
        </p:txBody>
      </p:sp>
      <p:sp>
        <p:nvSpPr>
          <p:cNvPr id="23" name="TextBox 23"/>
          <p:cNvSpPr txBox="1"/>
          <p:nvPr/>
        </p:nvSpPr>
        <p:spPr>
          <a:xfrm>
            <a:off x="1028700" y="1424292"/>
            <a:ext cx="8849273" cy="898549"/>
          </a:xfrm>
          <a:prstGeom prst="rect">
            <a:avLst/>
          </a:prstGeom>
        </p:spPr>
        <p:txBody>
          <a:bodyPr lIns="0" tIns="0" rIns="0" bIns="0" rtlCol="0" anchor="t">
            <a:spAutoFit/>
          </a:bodyPr>
          <a:lstStyle/>
          <a:p>
            <a:pPr marL="0" lvl="0" indent="0" algn="l">
              <a:lnSpc>
                <a:spcPts val="6650"/>
              </a:lnSpc>
              <a:spcBef>
                <a:spcPct val="0"/>
              </a:spcBef>
            </a:pPr>
            <a:r>
              <a:rPr lang="en-US" sz="7000" dirty="0">
                <a:solidFill>
                  <a:srgbClr val="FFFFFF"/>
                </a:solidFill>
                <a:latin typeface="Garet Ultra-Bold"/>
                <a:ea typeface="Garet Ultra-Bold"/>
                <a:cs typeface="Garet Ultra-Bold"/>
                <a:sym typeface="Garet Ultra-Bold"/>
              </a:rPr>
              <a:t>LAUNCH TIMELINE</a:t>
            </a:r>
          </a:p>
        </p:txBody>
      </p:sp>
      <p:sp>
        <p:nvSpPr>
          <p:cNvPr id="33" name="TextBox 33"/>
          <p:cNvSpPr txBox="1"/>
          <p:nvPr/>
        </p:nvSpPr>
        <p:spPr>
          <a:xfrm>
            <a:off x="1521472" y="8765541"/>
            <a:ext cx="6659250" cy="156026"/>
          </a:xfrm>
          <a:prstGeom prst="rect">
            <a:avLst/>
          </a:prstGeom>
        </p:spPr>
        <p:txBody>
          <a:bodyPr lIns="0" tIns="0" rIns="0" bIns="0" rtlCol="0" anchor="t">
            <a:spAutoFit/>
          </a:bodyPr>
          <a:lstStyle/>
          <a:p>
            <a:pPr marL="0" lvl="0" indent="0" algn="l">
              <a:lnSpc>
                <a:spcPts val="931"/>
              </a:lnSpc>
              <a:spcBef>
                <a:spcPct val="0"/>
              </a:spcBef>
            </a:pPr>
            <a:r>
              <a:rPr lang="en-US" sz="1862" dirty="0">
                <a:solidFill>
                  <a:srgbClr val="FFFFFF"/>
                </a:solidFill>
                <a:latin typeface="Garet Ultra-Bold"/>
                <a:ea typeface="Garet Ultra-Bold"/>
                <a:cs typeface="Garet Ultra-Bold"/>
                <a:sym typeface="Garet Ultra-Bold"/>
              </a:rPr>
              <a:t>Evaluation Phase (Various across 3 months)</a:t>
            </a:r>
          </a:p>
        </p:txBody>
      </p:sp>
      <p:sp>
        <p:nvSpPr>
          <p:cNvPr id="34" name="TextBox 34"/>
          <p:cNvSpPr txBox="1"/>
          <p:nvPr/>
        </p:nvSpPr>
        <p:spPr>
          <a:xfrm>
            <a:off x="1521472" y="9014642"/>
            <a:ext cx="7152206" cy="243658"/>
          </a:xfrm>
          <a:prstGeom prst="rect">
            <a:avLst/>
          </a:prstGeom>
        </p:spPr>
        <p:txBody>
          <a:bodyPr lIns="0" tIns="0" rIns="0" bIns="0" rtlCol="0" anchor="t">
            <a:spAutoFit/>
          </a:bodyPr>
          <a:lstStyle/>
          <a:p>
            <a:pPr marL="0" lvl="0" indent="0" algn="l">
              <a:lnSpc>
                <a:spcPts val="1917"/>
              </a:lnSpc>
              <a:spcBef>
                <a:spcPct val="0"/>
              </a:spcBef>
            </a:pPr>
            <a:r>
              <a:rPr lang="en-US" sz="1571" dirty="0">
                <a:solidFill>
                  <a:srgbClr val="FFFFFF"/>
                </a:solidFill>
                <a:latin typeface="Montserrat"/>
                <a:ea typeface="Montserrat"/>
                <a:cs typeface="Montserrat"/>
                <a:sym typeface="Montserrat"/>
              </a:rPr>
              <a:t>Use Kirkpatrick 4 Levels of Evaluation Model</a:t>
            </a:r>
          </a:p>
        </p:txBody>
      </p:sp>
      <p:sp>
        <p:nvSpPr>
          <p:cNvPr id="38" name="Freeform 11">
            <a:extLst>
              <a:ext uri="{FF2B5EF4-FFF2-40B4-BE49-F238E27FC236}">
                <a16:creationId xmlns:a16="http://schemas.microsoft.com/office/drawing/2014/main" id="{629B6DC9-D7DB-D954-AD96-53BFCEFD9183}"/>
              </a:ext>
            </a:extLst>
          </p:cNvPr>
          <p:cNvSpPr/>
          <p:nvPr/>
        </p:nvSpPr>
        <p:spPr>
          <a:xfrm rot="20243955">
            <a:off x="11218819" y="-7998192"/>
            <a:ext cx="9521990" cy="12849235"/>
          </a:xfrm>
          <a:custGeom>
            <a:avLst/>
            <a:gdLst/>
            <a:ahLst/>
            <a:cxnLst/>
            <a:rect l="l" t="t" r="r" b="b"/>
            <a:pathLst>
              <a:path w="9521990" h="12849235">
                <a:moveTo>
                  <a:pt x="0" y="0"/>
                </a:moveTo>
                <a:lnTo>
                  <a:pt x="9521990" y="0"/>
                </a:lnTo>
                <a:lnTo>
                  <a:pt x="9521990" y="12849235"/>
                </a:lnTo>
                <a:lnTo>
                  <a:pt x="0" y="12849235"/>
                </a:lnTo>
                <a:lnTo>
                  <a:pt x="0" y="0"/>
                </a:lnTo>
                <a:close/>
              </a:path>
            </a:pathLst>
          </a:custGeom>
          <a:blipFill>
            <a:blip r:embed="rId4">
              <a:extLst>
                <a:ext uri="{96DAC541-7B7A-43D3-8B79-37D633B846F1}">
                  <asvg:svgBlip xmlns:asvg="http://schemas.microsoft.com/office/drawing/2016/SVG/main" r:embed="rId5"/>
                </a:ext>
              </a:extLst>
            </a:blip>
            <a:stretch>
              <a:fillRect l="-56579"/>
            </a:stretch>
          </a:blipFill>
        </p:spPr>
        <p:txBody>
          <a:bodyPr/>
          <a:lstStyle/>
          <a:p>
            <a:endParaRPr lang="en-US" dirty="0"/>
          </a:p>
        </p:txBody>
      </p:sp>
      <p:sp>
        <p:nvSpPr>
          <p:cNvPr id="39" name="Freeform 2">
            <a:extLst>
              <a:ext uri="{FF2B5EF4-FFF2-40B4-BE49-F238E27FC236}">
                <a16:creationId xmlns:a16="http://schemas.microsoft.com/office/drawing/2014/main" id="{BEA20D4E-81C8-A2F6-06EB-4D5C8ADB468F}"/>
              </a:ext>
            </a:extLst>
          </p:cNvPr>
          <p:cNvSpPr/>
          <p:nvPr/>
        </p:nvSpPr>
        <p:spPr>
          <a:xfrm rot="19701154">
            <a:off x="8291026" y="4577331"/>
            <a:ext cx="19308321" cy="6564829"/>
          </a:xfrm>
          <a:custGeom>
            <a:avLst/>
            <a:gdLst/>
            <a:ahLst/>
            <a:cxnLst/>
            <a:rect l="l" t="t" r="r" b="b"/>
            <a:pathLst>
              <a:path w="19308321" h="6564829">
                <a:moveTo>
                  <a:pt x="0" y="0"/>
                </a:moveTo>
                <a:lnTo>
                  <a:pt x="19308320" y="0"/>
                </a:lnTo>
                <a:lnTo>
                  <a:pt x="19308320" y="6564829"/>
                </a:lnTo>
                <a:lnTo>
                  <a:pt x="0" y="65648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48" name="AutoShape 6">
            <a:extLst>
              <a:ext uri="{FF2B5EF4-FFF2-40B4-BE49-F238E27FC236}">
                <a16:creationId xmlns:a16="http://schemas.microsoft.com/office/drawing/2014/main" id="{5E494133-29FC-2F23-2092-E483E0BE3721}"/>
              </a:ext>
            </a:extLst>
          </p:cNvPr>
          <p:cNvSpPr/>
          <p:nvPr/>
        </p:nvSpPr>
        <p:spPr>
          <a:xfrm>
            <a:off x="1216458" y="3186636"/>
            <a:ext cx="0" cy="5676072"/>
          </a:xfrm>
          <a:prstGeom prst="line">
            <a:avLst/>
          </a:prstGeom>
          <a:ln w="28575" cap="flat">
            <a:solidFill>
              <a:srgbClr val="F5BD4E"/>
            </a:solidFill>
            <a:prstDash val="solid"/>
            <a:headEnd type="none" w="sm" len="sm"/>
            <a:tailEnd type="none" w="sm" len="sm"/>
          </a:ln>
        </p:spPr>
        <p:txBody>
          <a:bodyPr/>
          <a:lstStyle/>
          <a:p>
            <a:endParaRPr lang="en-US" dirty="0"/>
          </a:p>
        </p:txBody>
      </p:sp>
      <p:sp>
        <p:nvSpPr>
          <p:cNvPr id="65" name="Flowchart: Connector 64">
            <a:extLst>
              <a:ext uri="{FF2B5EF4-FFF2-40B4-BE49-F238E27FC236}">
                <a16:creationId xmlns:a16="http://schemas.microsoft.com/office/drawing/2014/main" id="{07E56E5E-D51A-6A58-7100-B440A6517EE9}"/>
              </a:ext>
            </a:extLst>
          </p:cNvPr>
          <p:cNvSpPr/>
          <p:nvPr/>
        </p:nvSpPr>
        <p:spPr>
          <a:xfrm>
            <a:off x="1045009" y="3030609"/>
            <a:ext cx="342898" cy="342898"/>
          </a:xfrm>
          <a:prstGeom prst="flowChartConnector">
            <a:avLst/>
          </a:prstGeom>
          <a:ln>
            <a:solidFill>
              <a:srgbClr val="F5BD4E"/>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6" name="Flowchart: Connector 65">
            <a:extLst>
              <a:ext uri="{FF2B5EF4-FFF2-40B4-BE49-F238E27FC236}">
                <a16:creationId xmlns:a16="http://schemas.microsoft.com/office/drawing/2014/main" id="{6E5F7462-D68B-B50D-8F04-45E842E85DBC}"/>
              </a:ext>
            </a:extLst>
          </p:cNvPr>
          <p:cNvSpPr/>
          <p:nvPr/>
        </p:nvSpPr>
        <p:spPr>
          <a:xfrm>
            <a:off x="1045009" y="4134461"/>
            <a:ext cx="342898" cy="342898"/>
          </a:xfrm>
          <a:prstGeom prst="flowChartConnector">
            <a:avLst/>
          </a:prstGeom>
          <a:ln>
            <a:solidFill>
              <a:srgbClr val="F5BD4E"/>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7" name="Flowchart: Connector 66">
            <a:extLst>
              <a:ext uri="{FF2B5EF4-FFF2-40B4-BE49-F238E27FC236}">
                <a16:creationId xmlns:a16="http://schemas.microsoft.com/office/drawing/2014/main" id="{711F27BB-51A3-BBB4-1DB0-5F228C915E67}"/>
              </a:ext>
            </a:extLst>
          </p:cNvPr>
          <p:cNvSpPr/>
          <p:nvPr/>
        </p:nvSpPr>
        <p:spPr>
          <a:xfrm>
            <a:off x="1045009" y="5329325"/>
            <a:ext cx="342898" cy="342898"/>
          </a:xfrm>
          <a:prstGeom prst="flowChartConnector">
            <a:avLst/>
          </a:prstGeom>
          <a:ln>
            <a:solidFill>
              <a:srgbClr val="F5BD4E"/>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8" name="Flowchart: Connector 67">
            <a:extLst>
              <a:ext uri="{FF2B5EF4-FFF2-40B4-BE49-F238E27FC236}">
                <a16:creationId xmlns:a16="http://schemas.microsoft.com/office/drawing/2014/main" id="{BB025C21-B6DE-5E96-89A5-72FF7AD0BB1F}"/>
              </a:ext>
            </a:extLst>
          </p:cNvPr>
          <p:cNvSpPr/>
          <p:nvPr/>
        </p:nvSpPr>
        <p:spPr>
          <a:xfrm>
            <a:off x="1045009" y="6521420"/>
            <a:ext cx="342898" cy="342898"/>
          </a:xfrm>
          <a:prstGeom prst="flowChartConnector">
            <a:avLst/>
          </a:prstGeom>
          <a:ln>
            <a:solidFill>
              <a:srgbClr val="F5BD4E"/>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9" name="Flowchart: Connector 68">
            <a:extLst>
              <a:ext uri="{FF2B5EF4-FFF2-40B4-BE49-F238E27FC236}">
                <a16:creationId xmlns:a16="http://schemas.microsoft.com/office/drawing/2014/main" id="{ADC9CC6B-E00F-B52A-C710-03C8269437F3}"/>
              </a:ext>
            </a:extLst>
          </p:cNvPr>
          <p:cNvSpPr/>
          <p:nvPr/>
        </p:nvSpPr>
        <p:spPr>
          <a:xfrm>
            <a:off x="1045009" y="7616425"/>
            <a:ext cx="342898" cy="342898"/>
          </a:xfrm>
          <a:prstGeom prst="flowChartConnector">
            <a:avLst/>
          </a:prstGeom>
          <a:ln>
            <a:solidFill>
              <a:srgbClr val="F5BD4E"/>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0" name="Flowchart: Connector 69">
            <a:extLst>
              <a:ext uri="{FF2B5EF4-FFF2-40B4-BE49-F238E27FC236}">
                <a16:creationId xmlns:a16="http://schemas.microsoft.com/office/drawing/2014/main" id="{0221CFB5-CF3E-83CC-E5D4-B5F57D3FBB57}"/>
              </a:ext>
            </a:extLst>
          </p:cNvPr>
          <p:cNvSpPr/>
          <p:nvPr/>
        </p:nvSpPr>
        <p:spPr>
          <a:xfrm>
            <a:off x="1045009" y="8711710"/>
            <a:ext cx="342898" cy="342898"/>
          </a:xfrm>
          <a:prstGeom prst="flowChartConnector">
            <a:avLst/>
          </a:prstGeom>
          <a:ln>
            <a:solidFill>
              <a:srgbClr val="F5BD4E"/>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sp>
        <p:nvSpPr>
          <p:cNvPr id="2" name="Freeform 2"/>
          <p:cNvSpPr/>
          <p:nvPr/>
        </p:nvSpPr>
        <p:spPr>
          <a:xfrm rot="-1898846">
            <a:off x="-3656258" y="-3756073"/>
            <a:ext cx="19308321" cy="6564829"/>
          </a:xfrm>
          <a:custGeom>
            <a:avLst/>
            <a:gdLst/>
            <a:ahLst/>
            <a:cxnLst/>
            <a:rect l="l" t="t" r="r" b="b"/>
            <a:pathLst>
              <a:path w="19308321" h="6564829">
                <a:moveTo>
                  <a:pt x="0" y="0"/>
                </a:moveTo>
                <a:lnTo>
                  <a:pt x="19308320" y="0"/>
                </a:lnTo>
                <a:lnTo>
                  <a:pt x="19308320" y="6564829"/>
                </a:lnTo>
                <a:lnTo>
                  <a:pt x="0" y="65648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grpSp>
        <p:nvGrpSpPr>
          <p:cNvPr id="3" name="Group 3"/>
          <p:cNvGrpSpPr/>
          <p:nvPr/>
        </p:nvGrpSpPr>
        <p:grpSpPr>
          <a:xfrm>
            <a:off x="788482" y="587220"/>
            <a:ext cx="6150787" cy="8795964"/>
            <a:chOff x="-2540" y="-1270"/>
            <a:chExt cx="3848929" cy="5504180"/>
          </a:xfrm>
        </p:grpSpPr>
        <p:sp>
          <p:nvSpPr>
            <p:cNvPr id="4" name="Freeform 4"/>
            <p:cNvSpPr/>
            <p:nvPr/>
          </p:nvSpPr>
          <p:spPr>
            <a:xfrm>
              <a:off x="-282" y="0"/>
              <a:ext cx="3849211" cy="5504180"/>
            </a:xfrm>
            <a:custGeom>
              <a:avLst/>
              <a:gdLst/>
              <a:ahLst/>
              <a:cxnLst/>
              <a:rect l="l" t="t" r="r" b="b"/>
              <a:pathLst>
                <a:path w="3849211" h="5504180">
                  <a:moveTo>
                    <a:pt x="1970191" y="5504180"/>
                  </a:moveTo>
                  <a:cubicBezTo>
                    <a:pt x="1944223" y="5504180"/>
                    <a:pt x="1918255" y="5504180"/>
                    <a:pt x="1893416" y="5504180"/>
                  </a:cubicBezTo>
                  <a:cubicBezTo>
                    <a:pt x="1887770" y="5502910"/>
                    <a:pt x="1883254" y="5501640"/>
                    <a:pt x="1877609" y="5501640"/>
                  </a:cubicBezTo>
                  <a:cubicBezTo>
                    <a:pt x="1812124" y="5497830"/>
                    <a:pt x="1748898" y="5485130"/>
                    <a:pt x="1686800" y="5463540"/>
                  </a:cubicBezTo>
                  <a:cubicBezTo>
                    <a:pt x="1576153" y="5425440"/>
                    <a:pt x="1473409" y="5367020"/>
                    <a:pt x="1376311" y="5295900"/>
                  </a:cubicBezTo>
                  <a:cubicBezTo>
                    <a:pt x="1265664" y="5215890"/>
                    <a:pt x="1150501" y="5143500"/>
                    <a:pt x="1031951" y="5081270"/>
                  </a:cubicBezTo>
                  <a:cubicBezTo>
                    <a:pt x="924691" y="5025390"/>
                    <a:pt x="812916" y="4980940"/>
                    <a:pt x="703398" y="4933950"/>
                  </a:cubicBezTo>
                  <a:cubicBezTo>
                    <a:pt x="563396" y="4874260"/>
                    <a:pt x="438071" y="4785360"/>
                    <a:pt x="331941" y="4665980"/>
                  </a:cubicBezTo>
                  <a:cubicBezTo>
                    <a:pt x="284521" y="4612640"/>
                    <a:pt x="243875" y="4551680"/>
                    <a:pt x="202100" y="4491990"/>
                  </a:cubicBezTo>
                  <a:cubicBezTo>
                    <a:pt x="154680" y="4424680"/>
                    <a:pt x="112905" y="4353560"/>
                    <a:pt x="84679" y="4273550"/>
                  </a:cubicBezTo>
                  <a:cubicBezTo>
                    <a:pt x="28226" y="4117340"/>
                    <a:pt x="0" y="3954780"/>
                    <a:pt x="2258" y="3785870"/>
                  </a:cubicBezTo>
                  <a:cubicBezTo>
                    <a:pt x="5645" y="3604260"/>
                    <a:pt x="25968" y="3426460"/>
                    <a:pt x="82421" y="3256280"/>
                  </a:cubicBezTo>
                  <a:cubicBezTo>
                    <a:pt x="168228" y="2992120"/>
                    <a:pt x="315005" y="2782570"/>
                    <a:pt x="525008" y="2632710"/>
                  </a:cubicBezTo>
                  <a:cubicBezTo>
                    <a:pt x="635655" y="2552700"/>
                    <a:pt x="758721" y="2501900"/>
                    <a:pt x="885175" y="2463800"/>
                  </a:cubicBezTo>
                  <a:cubicBezTo>
                    <a:pt x="998080" y="2429510"/>
                    <a:pt x="1112114" y="2400300"/>
                    <a:pt x="1226148" y="2369820"/>
                  </a:cubicBezTo>
                  <a:cubicBezTo>
                    <a:pt x="1357117" y="2334260"/>
                    <a:pt x="1470022" y="2261870"/>
                    <a:pt x="1563733" y="2152650"/>
                  </a:cubicBezTo>
                  <a:cubicBezTo>
                    <a:pt x="1637121" y="2066290"/>
                    <a:pt x="1693574" y="1968500"/>
                    <a:pt x="1738736" y="1860550"/>
                  </a:cubicBezTo>
                  <a:cubicBezTo>
                    <a:pt x="1801963" y="1708150"/>
                    <a:pt x="1864060" y="1555750"/>
                    <a:pt x="1927287" y="1404620"/>
                  </a:cubicBezTo>
                  <a:cubicBezTo>
                    <a:pt x="1984869" y="1267460"/>
                    <a:pt x="2051483" y="1135380"/>
                    <a:pt x="2135032" y="1016000"/>
                  </a:cubicBezTo>
                  <a:cubicBezTo>
                    <a:pt x="2207291" y="913130"/>
                    <a:pt x="2287454" y="821690"/>
                    <a:pt x="2389068" y="754380"/>
                  </a:cubicBezTo>
                  <a:cubicBezTo>
                    <a:pt x="2482780" y="693420"/>
                    <a:pt x="2584394" y="656590"/>
                    <a:pt x="2689395" y="631190"/>
                  </a:cubicBezTo>
                  <a:cubicBezTo>
                    <a:pt x="2763913" y="613410"/>
                    <a:pt x="2838430" y="596900"/>
                    <a:pt x="2915205" y="596900"/>
                  </a:cubicBezTo>
                  <a:cubicBezTo>
                    <a:pt x="3020207" y="595630"/>
                    <a:pt x="3122950" y="617220"/>
                    <a:pt x="3222307" y="655320"/>
                  </a:cubicBezTo>
                  <a:cubicBezTo>
                    <a:pt x="3300211" y="684530"/>
                    <a:pt x="3372470" y="722630"/>
                    <a:pt x="3434568" y="784860"/>
                  </a:cubicBezTo>
                  <a:cubicBezTo>
                    <a:pt x="3523763" y="873760"/>
                    <a:pt x="3593764" y="980440"/>
                    <a:pt x="3651345" y="1096010"/>
                  </a:cubicBezTo>
                  <a:cubicBezTo>
                    <a:pt x="3699895" y="1192530"/>
                    <a:pt x="3734895" y="1294130"/>
                    <a:pt x="3763121" y="1399540"/>
                  </a:cubicBezTo>
                  <a:cubicBezTo>
                    <a:pt x="3806025" y="1554480"/>
                    <a:pt x="3834251" y="1713230"/>
                    <a:pt x="3843283" y="1875790"/>
                  </a:cubicBezTo>
                  <a:cubicBezTo>
                    <a:pt x="3844413" y="1894840"/>
                    <a:pt x="3846671" y="1913890"/>
                    <a:pt x="3849211" y="1932940"/>
                  </a:cubicBezTo>
                  <a:cubicBezTo>
                    <a:pt x="3849211" y="1998980"/>
                    <a:pt x="3849211" y="2066290"/>
                    <a:pt x="3849211" y="2132330"/>
                  </a:cubicBezTo>
                  <a:cubicBezTo>
                    <a:pt x="3847941" y="2139950"/>
                    <a:pt x="3846671" y="2147570"/>
                    <a:pt x="3846671" y="2153920"/>
                  </a:cubicBezTo>
                  <a:cubicBezTo>
                    <a:pt x="3842154" y="2226310"/>
                    <a:pt x="3839896" y="2299970"/>
                    <a:pt x="3833122" y="2372360"/>
                  </a:cubicBezTo>
                  <a:cubicBezTo>
                    <a:pt x="3818445" y="2532380"/>
                    <a:pt x="3789089" y="2689860"/>
                    <a:pt x="3751831" y="2844800"/>
                  </a:cubicBezTo>
                  <a:cubicBezTo>
                    <a:pt x="3682959" y="3131820"/>
                    <a:pt x="3588118" y="3408680"/>
                    <a:pt x="3469568" y="3674110"/>
                  </a:cubicBezTo>
                  <a:cubicBezTo>
                    <a:pt x="3327308" y="3994150"/>
                    <a:pt x="3164725" y="4300220"/>
                    <a:pt x="2980690" y="4591050"/>
                  </a:cubicBezTo>
                  <a:cubicBezTo>
                    <a:pt x="2888108" y="4737100"/>
                    <a:pt x="2794397" y="4879340"/>
                    <a:pt x="2684879" y="5010150"/>
                  </a:cubicBezTo>
                  <a:cubicBezTo>
                    <a:pt x="2660040" y="5040630"/>
                    <a:pt x="2631814" y="5067300"/>
                    <a:pt x="2609233" y="5100320"/>
                  </a:cubicBezTo>
                  <a:cubicBezTo>
                    <a:pt x="2534716" y="5204460"/>
                    <a:pt x="2447779" y="5290820"/>
                    <a:pt x="2347294" y="5360670"/>
                  </a:cubicBezTo>
                  <a:cubicBezTo>
                    <a:pt x="2258099" y="5422900"/>
                    <a:pt x="2164388" y="5469890"/>
                    <a:pt x="2060515" y="5488940"/>
                  </a:cubicBezTo>
                  <a:cubicBezTo>
                    <a:pt x="2030031" y="5494020"/>
                    <a:pt x="1999546" y="5499100"/>
                    <a:pt x="1970191" y="5504180"/>
                  </a:cubicBezTo>
                  <a:close/>
                  <a:moveTo>
                    <a:pt x="1106468" y="2216150"/>
                  </a:moveTo>
                  <a:cubicBezTo>
                    <a:pt x="1270181" y="2164080"/>
                    <a:pt x="1393247" y="2056130"/>
                    <a:pt x="1472280" y="1885950"/>
                  </a:cubicBezTo>
                  <a:cubicBezTo>
                    <a:pt x="1519700" y="1781810"/>
                    <a:pt x="1564862" y="1677670"/>
                    <a:pt x="1606637" y="1569720"/>
                  </a:cubicBezTo>
                  <a:cubicBezTo>
                    <a:pt x="1661961" y="1430020"/>
                    <a:pt x="1711639" y="1287780"/>
                    <a:pt x="1764704" y="1145540"/>
                  </a:cubicBezTo>
                  <a:cubicBezTo>
                    <a:pt x="1796318" y="1062990"/>
                    <a:pt x="1832447" y="981710"/>
                    <a:pt x="1858415" y="897890"/>
                  </a:cubicBezTo>
                  <a:cubicBezTo>
                    <a:pt x="1874222" y="845820"/>
                    <a:pt x="1891158" y="793750"/>
                    <a:pt x="1912610" y="744220"/>
                  </a:cubicBezTo>
                  <a:cubicBezTo>
                    <a:pt x="1948739" y="660400"/>
                    <a:pt x="1953255" y="571500"/>
                    <a:pt x="1934061" y="480060"/>
                  </a:cubicBezTo>
                  <a:cubicBezTo>
                    <a:pt x="1921642" y="422910"/>
                    <a:pt x="1894545" y="373380"/>
                    <a:pt x="1870835" y="322580"/>
                  </a:cubicBezTo>
                  <a:cubicBezTo>
                    <a:pt x="1835834" y="245110"/>
                    <a:pt x="1785027" y="182880"/>
                    <a:pt x="1720671" y="137160"/>
                  </a:cubicBezTo>
                  <a:cubicBezTo>
                    <a:pt x="1605508" y="54610"/>
                    <a:pt x="1479055" y="8890"/>
                    <a:pt x="1342440" y="2540"/>
                  </a:cubicBezTo>
                  <a:cubicBezTo>
                    <a:pt x="1291632" y="0"/>
                    <a:pt x="1239696" y="5080"/>
                    <a:pt x="1187760" y="8890"/>
                  </a:cubicBezTo>
                  <a:cubicBezTo>
                    <a:pt x="1103081" y="13970"/>
                    <a:pt x="1019532" y="29210"/>
                    <a:pt x="938240" y="59690"/>
                  </a:cubicBezTo>
                  <a:cubicBezTo>
                    <a:pt x="849045" y="92710"/>
                    <a:pt x="759850" y="129540"/>
                    <a:pt x="681946" y="191770"/>
                  </a:cubicBezTo>
                  <a:cubicBezTo>
                    <a:pt x="610816" y="248920"/>
                    <a:pt x="545331" y="313690"/>
                    <a:pt x="485491" y="386080"/>
                  </a:cubicBezTo>
                  <a:cubicBezTo>
                    <a:pt x="363554" y="537210"/>
                    <a:pt x="261940" y="701040"/>
                    <a:pt x="202100" y="897890"/>
                  </a:cubicBezTo>
                  <a:cubicBezTo>
                    <a:pt x="143389" y="1089660"/>
                    <a:pt x="121937" y="1283970"/>
                    <a:pt x="143389" y="1483360"/>
                  </a:cubicBezTo>
                  <a:cubicBezTo>
                    <a:pt x="164841" y="1678940"/>
                    <a:pt x="233713" y="1849120"/>
                    <a:pt x="351134" y="1997710"/>
                  </a:cubicBezTo>
                  <a:cubicBezTo>
                    <a:pt x="487749" y="2169160"/>
                    <a:pt x="659365" y="2246630"/>
                    <a:pt x="832109" y="2256790"/>
                  </a:cubicBezTo>
                  <a:cubicBezTo>
                    <a:pt x="933724" y="2258060"/>
                    <a:pt x="1029693" y="2240280"/>
                    <a:pt x="1106468" y="2216150"/>
                  </a:cubicBezTo>
                  <a:close/>
                </a:path>
              </a:pathLst>
            </a:custGeom>
            <a:blipFill>
              <a:blip r:embed="rId5"/>
              <a:stretch>
                <a:fillRect l="-57380" t="-56" r="-57402" b="-56"/>
              </a:stretch>
            </a:blipFill>
          </p:spPr>
          <p:txBody>
            <a:bodyPr/>
            <a:lstStyle/>
            <a:p>
              <a:endParaRPr lang="en-US" dirty="0"/>
            </a:p>
          </p:txBody>
        </p:sp>
      </p:grpSp>
      <p:sp>
        <p:nvSpPr>
          <p:cNvPr id="5" name="TextBox 5"/>
          <p:cNvSpPr txBox="1"/>
          <p:nvPr/>
        </p:nvSpPr>
        <p:spPr>
          <a:xfrm>
            <a:off x="9579856" y="1014999"/>
            <a:ext cx="7089789" cy="898549"/>
          </a:xfrm>
          <a:prstGeom prst="rect">
            <a:avLst/>
          </a:prstGeom>
        </p:spPr>
        <p:txBody>
          <a:bodyPr lIns="0" tIns="0" rIns="0" bIns="0" rtlCol="0" anchor="t">
            <a:spAutoFit/>
          </a:bodyPr>
          <a:lstStyle/>
          <a:p>
            <a:pPr marL="0" lvl="0" indent="0" algn="l">
              <a:lnSpc>
                <a:spcPts val="6650"/>
              </a:lnSpc>
              <a:spcBef>
                <a:spcPct val="0"/>
              </a:spcBef>
            </a:pPr>
            <a:r>
              <a:rPr lang="en-US" sz="7000" dirty="0">
                <a:solidFill>
                  <a:srgbClr val="FFFFFF"/>
                </a:solidFill>
                <a:latin typeface="Garet Ultra-Bold"/>
                <a:ea typeface="Garet Ultra-Bold"/>
                <a:cs typeface="Garet Ultra-Bold"/>
                <a:sym typeface="Garet Ultra-Bold"/>
              </a:rPr>
              <a:t>AGENDA</a:t>
            </a:r>
          </a:p>
        </p:txBody>
      </p:sp>
      <p:sp>
        <p:nvSpPr>
          <p:cNvPr id="6" name="TextBox 6"/>
          <p:cNvSpPr txBox="1"/>
          <p:nvPr/>
        </p:nvSpPr>
        <p:spPr>
          <a:xfrm>
            <a:off x="7551687" y="2405747"/>
            <a:ext cx="9944223" cy="6866254"/>
          </a:xfrm>
          <a:prstGeom prst="rect">
            <a:avLst/>
          </a:prstGeom>
        </p:spPr>
        <p:txBody>
          <a:bodyPr lIns="0" tIns="0" rIns="0" bIns="0" rtlCol="0" anchor="t">
            <a:spAutoFit/>
          </a:bodyPr>
          <a:lstStyle/>
          <a:p>
            <a:pPr algn="l">
              <a:lnSpc>
                <a:spcPts val="5500"/>
              </a:lnSpc>
            </a:pPr>
            <a:r>
              <a:rPr lang="en-US" sz="2200" dirty="0">
                <a:solidFill>
                  <a:srgbClr val="F5BD4E"/>
                </a:solidFill>
                <a:latin typeface="Garet"/>
                <a:ea typeface="Garet"/>
                <a:cs typeface="Garet"/>
                <a:sym typeface="Garet"/>
              </a:rPr>
              <a:t>9:00 AM - 9:30 AM:</a:t>
            </a:r>
            <a:r>
              <a:rPr lang="en-US" sz="2200" dirty="0">
                <a:solidFill>
                  <a:srgbClr val="F4F8FF"/>
                </a:solidFill>
                <a:latin typeface="Garet"/>
                <a:ea typeface="Garet"/>
                <a:cs typeface="Garet"/>
                <a:sym typeface="Garet"/>
              </a:rPr>
              <a:t> Breakfast &amp; Mingling</a:t>
            </a:r>
          </a:p>
          <a:p>
            <a:pPr algn="l">
              <a:lnSpc>
                <a:spcPts val="5500"/>
              </a:lnSpc>
            </a:pPr>
            <a:r>
              <a:rPr lang="en-US" sz="2200" dirty="0">
                <a:solidFill>
                  <a:srgbClr val="F5BD4E"/>
                </a:solidFill>
                <a:latin typeface="Garet"/>
                <a:ea typeface="Garet"/>
                <a:cs typeface="Garet"/>
                <a:sym typeface="Garet"/>
              </a:rPr>
              <a:t>9:30 AM - 10:00 AM: </a:t>
            </a:r>
            <a:r>
              <a:rPr lang="en-US" sz="2200" dirty="0">
                <a:solidFill>
                  <a:srgbClr val="F4F8FF"/>
                </a:solidFill>
                <a:latin typeface="Garet"/>
                <a:ea typeface="Garet"/>
                <a:cs typeface="Garet"/>
                <a:sym typeface="Garet"/>
              </a:rPr>
              <a:t>Welcome and Icebreaker Activity</a:t>
            </a:r>
          </a:p>
          <a:p>
            <a:pPr algn="l">
              <a:lnSpc>
                <a:spcPts val="5500"/>
              </a:lnSpc>
            </a:pPr>
            <a:r>
              <a:rPr lang="en-US" sz="2200" dirty="0">
                <a:solidFill>
                  <a:srgbClr val="F5BD4E"/>
                </a:solidFill>
                <a:latin typeface="Garet"/>
                <a:ea typeface="Garet"/>
                <a:cs typeface="Garet"/>
                <a:sym typeface="Garet"/>
              </a:rPr>
              <a:t>10:00 AM - 10:30 AM: </a:t>
            </a:r>
            <a:r>
              <a:rPr lang="en-US" sz="2200" dirty="0">
                <a:solidFill>
                  <a:srgbClr val="F4F8FF"/>
                </a:solidFill>
                <a:latin typeface="Garet"/>
                <a:ea typeface="Garet"/>
                <a:cs typeface="Garet"/>
                <a:sym typeface="Garet"/>
              </a:rPr>
              <a:t>Objectives Overview</a:t>
            </a:r>
          </a:p>
          <a:p>
            <a:pPr algn="just">
              <a:lnSpc>
                <a:spcPts val="5500"/>
              </a:lnSpc>
            </a:pPr>
            <a:r>
              <a:rPr lang="en-US" sz="2200" dirty="0">
                <a:solidFill>
                  <a:srgbClr val="F5BD4E"/>
                </a:solidFill>
                <a:latin typeface="Garet"/>
                <a:ea typeface="Garet"/>
                <a:cs typeface="Garet"/>
                <a:sym typeface="Garet"/>
              </a:rPr>
              <a:t>10:30 AM - 12:15 PM: </a:t>
            </a:r>
            <a:r>
              <a:rPr lang="en-US" sz="2200" dirty="0">
                <a:solidFill>
                  <a:srgbClr val="F4F8FF"/>
                </a:solidFill>
                <a:latin typeface="Garet"/>
                <a:ea typeface="Garet"/>
                <a:cs typeface="Garet"/>
                <a:sym typeface="Garet"/>
              </a:rPr>
              <a:t>Module 1 - Addressing Established Process</a:t>
            </a:r>
          </a:p>
          <a:p>
            <a:pPr algn="l">
              <a:lnSpc>
                <a:spcPts val="5500"/>
              </a:lnSpc>
            </a:pPr>
            <a:r>
              <a:rPr lang="en-US" sz="2200" dirty="0">
                <a:solidFill>
                  <a:srgbClr val="F5BD4E"/>
                </a:solidFill>
                <a:latin typeface="Garet"/>
                <a:ea typeface="Garet"/>
                <a:cs typeface="Garet"/>
                <a:sym typeface="Garet"/>
              </a:rPr>
              <a:t>12:15 PM - 1:15 PM: </a:t>
            </a:r>
            <a:r>
              <a:rPr lang="en-US" sz="2200" dirty="0">
                <a:solidFill>
                  <a:srgbClr val="F4F8FF"/>
                </a:solidFill>
                <a:latin typeface="Garet"/>
                <a:ea typeface="Garet"/>
                <a:cs typeface="Garet"/>
                <a:sym typeface="Garet"/>
              </a:rPr>
              <a:t>Lunch Break</a:t>
            </a:r>
          </a:p>
          <a:p>
            <a:pPr algn="l">
              <a:lnSpc>
                <a:spcPts val="5500"/>
              </a:lnSpc>
            </a:pPr>
            <a:r>
              <a:rPr lang="en-US" sz="2200" dirty="0">
                <a:solidFill>
                  <a:srgbClr val="F5BD4E"/>
                </a:solidFill>
                <a:latin typeface="Garet"/>
                <a:ea typeface="Garet"/>
                <a:cs typeface="Garet"/>
                <a:sym typeface="Garet"/>
              </a:rPr>
              <a:t>1:15 PM - 1:45 PM: </a:t>
            </a:r>
            <a:r>
              <a:rPr lang="en-US" sz="2200" dirty="0">
                <a:solidFill>
                  <a:srgbClr val="F4F8FF"/>
                </a:solidFill>
                <a:latin typeface="Garet"/>
                <a:ea typeface="Garet"/>
                <a:cs typeface="Garet"/>
                <a:sym typeface="Garet"/>
              </a:rPr>
              <a:t>Module 2.1 - Post-Lunch Game: Fishbowl</a:t>
            </a:r>
          </a:p>
          <a:p>
            <a:pPr algn="l">
              <a:lnSpc>
                <a:spcPts val="5500"/>
              </a:lnSpc>
            </a:pPr>
            <a:r>
              <a:rPr lang="en-US" sz="2200" dirty="0">
                <a:solidFill>
                  <a:srgbClr val="F5BD4E"/>
                </a:solidFill>
                <a:latin typeface="Garet"/>
                <a:ea typeface="Garet"/>
                <a:cs typeface="Garet"/>
                <a:sym typeface="Garet"/>
              </a:rPr>
              <a:t>1:45 PM - 3:00 PM:</a:t>
            </a:r>
            <a:r>
              <a:rPr lang="en-US" sz="2200" dirty="0">
                <a:solidFill>
                  <a:srgbClr val="F4F8FF"/>
                </a:solidFill>
                <a:latin typeface="Garet"/>
                <a:ea typeface="Garet"/>
                <a:cs typeface="Garet"/>
                <a:sym typeface="Garet"/>
              </a:rPr>
              <a:t> Module 2.2 - Enhancing Communication</a:t>
            </a:r>
          </a:p>
          <a:p>
            <a:pPr algn="l">
              <a:lnSpc>
                <a:spcPts val="5500"/>
              </a:lnSpc>
            </a:pPr>
            <a:r>
              <a:rPr lang="en-US" sz="2200" dirty="0">
                <a:solidFill>
                  <a:srgbClr val="F5BD4E"/>
                </a:solidFill>
                <a:latin typeface="Garet"/>
                <a:ea typeface="Garet"/>
                <a:cs typeface="Garet"/>
                <a:sym typeface="Garet"/>
              </a:rPr>
              <a:t>3:00 PM - 4:45 PM:</a:t>
            </a:r>
            <a:r>
              <a:rPr lang="en-US" sz="2200" dirty="0">
                <a:solidFill>
                  <a:srgbClr val="F4F8FF"/>
                </a:solidFill>
                <a:latin typeface="Garet"/>
                <a:ea typeface="Garet"/>
                <a:cs typeface="Garet"/>
                <a:sym typeface="Garet"/>
              </a:rPr>
              <a:t> Module 3 - Mastering Confident Upselling</a:t>
            </a:r>
          </a:p>
          <a:p>
            <a:pPr algn="l">
              <a:lnSpc>
                <a:spcPts val="5500"/>
              </a:lnSpc>
            </a:pPr>
            <a:r>
              <a:rPr lang="en-US" sz="2200" dirty="0">
                <a:solidFill>
                  <a:srgbClr val="F5BD4E"/>
                </a:solidFill>
                <a:latin typeface="Garet"/>
                <a:ea typeface="Garet"/>
                <a:cs typeface="Garet"/>
                <a:sym typeface="Garet"/>
              </a:rPr>
              <a:t>4:45 PM - 5:00 PM: </a:t>
            </a:r>
            <a:r>
              <a:rPr lang="en-US" sz="2200" dirty="0">
                <a:solidFill>
                  <a:srgbClr val="F4F8FF"/>
                </a:solidFill>
                <a:latin typeface="Garet"/>
                <a:ea typeface="Garet"/>
                <a:cs typeface="Garet"/>
                <a:sym typeface="Garet"/>
              </a:rPr>
              <a:t>Next Steps &amp; Closing Remarks</a:t>
            </a:r>
          </a:p>
          <a:p>
            <a:pPr algn="l">
              <a:lnSpc>
                <a:spcPts val="5500"/>
              </a:lnSpc>
            </a:pPr>
            <a:endParaRPr lang="en-US" sz="2200" dirty="0">
              <a:solidFill>
                <a:srgbClr val="F4F8FF"/>
              </a:solidFill>
              <a:latin typeface="Garet"/>
              <a:ea typeface="Garet"/>
              <a:cs typeface="Garet"/>
              <a:sym typeface="Gare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sp>
        <p:nvSpPr>
          <p:cNvPr id="2" name="AutoShape 2"/>
          <p:cNvSpPr/>
          <p:nvPr/>
        </p:nvSpPr>
        <p:spPr>
          <a:xfrm flipH="1">
            <a:off x="1794546" y="2988243"/>
            <a:ext cx="1312685" cy="1896"/>
          </a:xfrm>
          <a:prstGeom prst="line">
            <a:avLst/>
          </a:prstGeom>
          <a:ln w="28575" cap="flat">
            <a:solidFill>
              <a:srgbClr val="FFFFFF"/>
            </a:solidFill>
            <a:prstDash val="sysDash"/>
            <a:headEnd type="none" w="sm" len="sm"/>
            <a:tailEnd type="none" w="sm" len="sm"/>
          </a:ln>
        </p:spPr>
        <p:txBody>
          <a:bodyPr/>
          <a:lstStyle/>
          <a:p>
            <a:endParaRPr lang="en-US" dirty="0"/>
          </a:p>
        </p:txBody>
      </p:sp>
      <p:grpSp>
        <p:nvGrpSpPr>
          <p:cNvPr id="3" name="Group 3"/>
          <p:cNvGrpSpPr/>
          <p:nvPr/>
        </p:nvGrpSpPr>
        <p:grpSpPr>
          <a:xfrm>
            <a:off x="3107232" y="4222580"/>
            <a:ext cx="188930" cy="1250610"/>
            <a:chOff x="0" y="0"/>
            <a:chExt cx="251907" cy="1667480"/>
          </a:xfrm>
        </p:grpSpPr>
        <p:sp>
          <p:nvSpPr>
            <p:cNvPr id="4" name="AutoShape 4"/>
            <p:cNvSpPr/>
            <p:nvPr/>
          </p:nvSpPr>
          <p:spPr>
            <a:xfrm rot="5400000">
              <a:off x="-629706" y="734081"/>
              <a:ext cx="1511318" cy="0"/>
            </a:xfrm>
            <a:prstGeom prst="line">
              <a:avLst/>
            </a:prstGeom>
            <a:ln w="43155" cap="flat">
              <a:solidFill>
                <a:srgbClr val="FFFFFF"/>
              </a:solidFill>
              <a:prstDash val="sysDash"/>
              <a:headEnd type="none" w="sm" len="sm"/>
              <a:tailEnd type="none" w="sm" len="sm"/>
            </a:ln>
          </p:spPr>
          <p:txBody>
            <a:bodyPr/>
            <a:lstStyle/>
            <a:p>
              <a:endParaRPr lang="en-US" dirty="0"/>
            </a:p>
          </p:txBody>
        </p:sp>
        <p:grpSp>
          <p:nvGrpSpPr>
            <p:cNvPr id="5" name="Group 5"/>
            <p:cNvGrpSpPr/>
            <p:nvPr/>
          </p:nvGrpSpPr>
          <p:grpSpPr>
            <a:xfrm>
              <a:off x="0" y="1415573"/>
              <a:ext cx="251907" cy="25190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dirty="0"/>
              </a:p>
            </p:txBody>
          </p:sp>
          <p:sp>
            <p:nvSpPr>
              <p:cNvPr id="7" name="TextBox 7"/>
              <p:cNvSpPr txBox="1"/>
              <p:nvPr/>
            </p:nvSpPr>
            <p:spPr>
              <a:xfrm>
                <a:off x="76200" y="66675"/>
                <a:ext cx="660400" cy="669925"/>
              </a:xfrm>
              <a:prstGeom prst="rect">
                <a:avLst/>
              </a:prstGeom>
            </p:spPr>
            <p:txBody>
              <a:bodyPr lIns="50800" tIns="50800" rIns="50800" bIns="50800" rtlCol="0" anchor="ctr"/>
              <a:lstStyle/>
              <a:p>
                <a:pPr algn="ctr">
                  <a:lnSpc>
                    <a:spcPts val="103"/>
                  </a:lnSpc>
                </a:pPr>
                <a:endParaRPr dirty="0"/>
              </a:p>
            </p:txBody>
          </p:sp>
        </p:grpSp>
      </p:grpSp>
      <p:grpSp>
        <p:nvGrpSpPr>
          <p:cNvPr id="8" name="Group 8"/>
          <p:cNvGrpSpPr/>
          <p:nvPr/>
        </p:nvGrpSpPr>
        <p:grpSpPr>
          <a:xfrm>
            <a:off x="6066205" y="4222580"/>
            <a:ext cx="188930" cy="1250610"/>
            <a:chOff x="0" y="0"/>
            <a:chExt cx="251907" cy="1667480"/>
          </a:xfrm>
        </p:grpSpPr>
        <p:sp>
          <p:nvSpPr>
            <p:cNvPr id="9" name="AutoShape 9"/>
            <p:cNvSpPr/>
            <p:nvPr/>
          </p:nvSpPr>
          <p:spPr>
            <a:xfrm rot="5400000">
              <a:off x="-629706" y="734081"/>
              <a:ext cx="1511318" cy="0"/>
            </a:xfrm>
            <a:prstGeom prst="line">
              <a:avLst/>
            </a:prstGeom>
            <a:ln w="43155" cap="flat">
              <a:solidFill>
                <a:srgbClr val="FFFFFF"/>
              </a:solidFill>
              <a:prstDash val="sysDash"/>
              <a:headEnd type="none" w="sm" len="sm"/>
              <a:tailEnd type="none" w="sm" len="sm"/>
            </a:ln>
          </p:spPr>
          <p:txBody>
            <a:bodyPr/>
            <a:lstStyle/>
            <a:p>
              <a:endParaRPr lang="en-US" dirty="0"/>
            </a:p>
          </p:txBody>
        </p:sp>
        <p:grpSp>
          <p:nvGrpSpPr>
            <p:cNvPr id="10" name="Group 10"/>
            <p:cNvGrpSpPr/>
            <p:nvPr/>
          </p:nvGrpSpPr>
          <p:grpSpPr>
            <a:xfrm>
              <a:off x="0" y="1415573"/>
              <a:ext cx="251907" cy="25190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dirty="0"/>
              </a:p>
            </p:txBody>
          </p:sp>
          <p:sp>
            <p:nvSpPr>
              <p:cNvPr id="12" name="TextBox 12"/>
              <p:cNvSpPr txBox="1"/>
              <p:nvPr/>
            </p:nvSpPr>
            <p:spPr>
              <a:xfrm>
                <a:off x="76200" y="66675"/>
                <a:ext cx="660400" cy="669925"/>
              </a:xfrm>
              <a:prstGeom prst="rect">
                <a:avLst/>
              </a:prstGeom>
            </p:spPr>
            <p:txBody>
              <a:bodyPr lIns="50800" tIns="50800" rIns="50800" bIns="50800" rtlCol="0" anchor="ctr"/>
              <a:lstStyle/>
              <a:p>
                <a:pPr algn="ctr">
                  <a:lnSpc>
                    <a:spcPts val="103"/>
                  </a:lnSpc>
                </a:pPr>
                <a:endParaRPr dirty="0"/>
              </a:p>
            </p:txBody>
          </p:sp>
        </p:grpSp>
      </p:grpSp>
      <p:sp>
        <p:nvSpPr>
          <p:cNvPr id="13" name="AutoShape 13"/>
          <p:cNvSpPr/>
          <p:nvPr/>
        </p:nvSpPr>
        <p:spPr>
          <a:xfrm flipH="1">
            <a:off x="15132055" y="3018714"/>
            <a:ext cx="1312685" cy="1896"/>
          </a:xfrm>
          <a:prstGeom prst="line">
            <a:avLst/>
          </a:prstGeom>
          <a:ln w="28575" cap="flat">
            <a:solidFill>
              <a:srgbClr val="FFFFFF"/>
            </a:solidFill>
            <a:prstDash val="sysDash"/>
            <a:headEnd type="none" w="sm" len="sm"/>
            <a:tailEnd type="none" w="sm" len="sm"/>
          </a:ln>
        </p:spPr>
        <p:txBody>
          <a:bodyPr/>
          <a:lstStyle/>
          <a:p>
            <a:endParaRPr lang="en-US" dirty="0"/>
          </a:p>
        </p:txBody>
      </p:sp>
      <p:grpSp>
        <p:nvGrpSpPr>
          <p:cNvPr id="14" name="Group 14"/>
          <p:cNvGrpSpPr/>
          <p:nvPr/>
        </p:nvGrpSpPr>
        <p:grpSpPr>
          <a:xfrm>
            <a:off x="9025179" y="4293383"/>
            <a:ext cx="188930" cy="1250610"/>
            <a:chOff x="0" y="0"/>
            <a:chExt cx="251907" cy="1667480"/>
          </a:xfrm>
        </p:grpSpPr>
        <p:sp>
          <p:nvSpPr>
            <p:cNvPr id="15" name="AutoShape 15"/>
            <p:cNvSpPr/>
            <p:nvPr/>
          </p:nvSpPr>
          <p:spPr>
            <a:xfrm rot="5400000">
              <a:off x="-629706" y="734081"/>
              <a:ext cx="1511318" cy="0"/>
            </a:xfrm>
            <a:prstGeom prst="line">
              <a:avLst/>
            </a:prstGeom>
            <a:ln w="43155" cap="flat">
              <a:solidFill>
                <a:srgbClr val="FFFFFF"/>
              </a:solidFill>
              <a:prstDash val="sysDash"/>
              <a:headEnd type="none" w="sm" len="sm"/>
              <a:tailEnd type="none" w="sm" len="sm"/>
            </a:ln>
          </p:spPr>
          <p:txBody>
            <a:bodyPr/>
            <a:lstStyle/>
            <a:p>
              <a:endParaRPr lang="en-US" dirty="0"/>
            </a:p>
          </p:txBody>
        </p:sp>
        <p:grpSp>
          <p:nvGrpSpPr>
            <p:cNvPr id="16" name="Group 16"/>
            <p:cNvGrpSpPr/>
            <p:nvPr/>
          </p:nvGrpSpPr>
          <p:grpSpPr>
            <a:xfrm>
              <a:off x="0" y="1415573"/>
              <a:ext cx="251907" cy="25190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dirty="0"/>
              </a:p>
            </p:txBody>
          </p:sp>
          <p:sp>
            <p:nvSpPr>
              <p:cNvPr id="18" name="TextBox 18"/>
              <p:cNvSpPr txBox="1"/>
              <p:nvPr/>
            </p:nvSpPr>
            <p:spPr>
              <a:xfrm>
                <a:off x="76200" y="66675"/>
                <a:ext cx="660400" cy="669925"/>
              </a:xfrm>
              <a:prstGeom prst="rect">
                <a:avLst/>
              </a:prstGeom>
            </p:spPr>
            <p:txBody>
              <a:bodyPr lIns="50800" tIns="50800" rIns="50800" bIns="50800" rtlCol="0" anchor="ctr"/>
              <a:lstStyle/>
              <a:p>
                <a:pPr algn="ctr">
                  <a:lnSpc>
                    <a:spcPts val="103"/>
                  </a:lnSpc>
                </a:pPr>
                <a:endParaRPr dirty="0"/>
              </a:p>
            </p:txBody>
          </p:sp>
        </p:grpSp>
      </p:grpSp>
      <p:grpSp>
        <p:nvGrpSpPr>
          <p:cNvPr id="19" name="Group 19"/>
          <p:cNvGrpSpPr/>
          <p:nvPr/>
        </p:nvGrpSpPr>
        <p:grpSpPr>
          <a:xfrm>
            <a:off x="11985883" y="4222580"/>
            <a:ext cx="188930" cy="1250610"/>
            <a:chOff x="0" y="0"/>
            <a:chExt cx="251907" cy="1667480"/>
          </a:xfrm>
        </p:grpSpPr>
        <p:sp>
          <p:nvSpPr>
            <p:cNvPr id="20" name="AutoShape 20"/>
            <p:cNvSpPr/>
            <p:nvPr/>
          </p:nvSpPr>
          <p:spPr>
            <a:xfrm rot="5400000">
              <a:off x="-629706" y="734081"/>
              <a:ext cx="1511318" cy="0"/>
            </a:xfrm>
            <a:prstGeom prst="line">
              <a:avLst/>
            </a:prstGeom>
            <a:ln w="43155" cap="flat">
              <a:solidFill>
                <a:srgbClr val="FFFFFF"/>
              </a:solidFill>
              <a:prstDash val="sysDash"/>
              <a:headEnd type="none" w="sm" len="sm"/>
              <a:tailEnd type="none" w="sm" len="sm"/>
            </a:ln>
          </p:spPr>
          <p:txBody>
            <a:bodyPr/>
            <a:lstStyle/>
            <a:p>
              <a:endParaRPr lang="en-US" dirty="0"/>
            </a:p>
          </p:txBody>
        </p:sp>
        <p:grpSp>
          <p:nvGrpSpPr>
            <p:cNvPr id="21" name="Group 21"/>
            <p:cNvGrpSpPr/>
            <p:nvPr/>
          </p:nvGrpSpPr>
          <p:grpSpPr>
            <a:xfrm>
              <a:off x="0" y="1415573"/>
              <a:ext cx="251907" cy="25190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dirty="0"/>
              </a:p>
            </p:txBody>
          </p:sp>
          <p:sp>
            <p:nvSpPr>
              <p:cNvPr id="23" name="TextBox 23"/>
              <p:cNvSpPr txBox="1"/>
              <p:nvPr/>
            </p:nvSpPr>
            <p:spPr>
              <a:xfrm>
                <a:off x="76200" y="66675"/>
                <a:ext cx="660400" cy="669925"/>
              </a:xfrm>
              <a:prstGeom prst="rect">
                <a:avLst/>
              </a:prstGeom>
            </p:spPr>
            <p:txBody>
              <a:bodyPr lIns="50800" tIns="50800" rIns="50800" bIns="50800" rtlCol="0" anchor="ctr"/>
              <a:lstStyle/>
              <a:p>
                <a:pPr algn="ctr">
                  <a:lnSpc>
                    <a:spcPts val="103"/>
                  </a:lnSpc>
                </a:pPr>
                <a:endParaRPr dirty="0"/>
              </a:p>
            </p:txBody>
          </p:sp>
        </p:grpSp>
      </p:grpSp>
      <p:grpSp>
        <p:nvGrpSpPr>
          <p:cNvPr id="24" name="Group 24"/>
          <p:cNvGrpSpPr/>
          <p:nvPr/>
        </p:nvGrpSpPr>
        <p:grpSpPr>
          <a:xfrm>
            <a:off x="14943126" y="4222580"/>
            <a:ext cx="188930" cy="1250610"/>
            <a:chOff x="0" y="0"/>
            <a:chExt cx="251907" cy="1667480"/>
          </a:xfrm>
        </p:grpSpPr>
        <p:sp>
          <p:nvSpPr>
            <p:cNvPr id="25" name="AutoShape 25"/>
            <p:cNvSpPr/>
            <p:nvPr/>
          </p:nvSpPr>
          <p:spPr>
            <a:xfrm rot="5400000">
              <a:off x="-629706" y="734081"/>
              <a:ext cx="1511318" cy="0"/>
            </a:xfrm>
            <a:prstGeom prst="line">
              <a:avLst/>
            </a:prstGeom>
            <a:ln w="43155" cap="flat">
              <a:solidFill>
                <a:srgbClr val="FFFFFF"/>
              </a:solidFill>
              <a:prstDash val="sysDash"/>
              <a:headEnd type="none" w="sm" len="sm"/>
              <a:tailEnd type="none" w="sm" len="sm"/>
            </a:ln>
          </p:spPr>
          <p:txBody>
            <a:bodyPr/>
            <a:lstStyle/>
            <a:p>
              <a:endParaRPr lang="en-US" dirty="0"/>
            </a:p>
          </p:txBody>
        </p:sp>
        <p:grpSp>
          <p:nvGrpSpPr>
            <p:cNvPr id="26" name="Group 26"/>
            <p:cNvGrpSpPr/>
            <p:nvPr/>
          </p:nvGrpSpPr>
          <p:grpSpPr>
            <a:xfrm>
              <a:off x="0" y="1415573"/>
              <a:ext cx="251907" cy="25190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dirty="0"/>
              </a:p>
            </p:txBody>
          </p:sp>
          <p:sp>
            <p:nvSpPr>
              <p:cNvPr id="28" name="TextBox 28"/>
              <p:cNvSpPr txBox="1"/>
              <p:nvPr/>
            </p:nvSpPr>
            <p:spPr>
              <a:xfrm>
                <a:off x="76200" y="66675"/>
                <a:ext cx="660400" cy="669925"/>
              </a:xfrm>
              <a:prstGeom prst="rect">
                <a:avLst/>
              </a:prstGeom>
            </p:spPr>
            <p:txBody>
              <a:bodyPr lIns="50800" tIns="50800" rIns="50800" bIns="50800" rtlCol="0" anchor="ctr"/>
              <a:lstStyle/>
              <a:p>
                <a:pPr algn="ctr">
                  <a:lnSpc>
                    <a:spcPts val="103"/>
                  </a:lnSpc>
                </a:pPr>
                <a:endParaRPr dirty="0"/>
              </a:p>
            </p:txBody>
          </p:sp>
        </p:grpSp>
      </p:grpSp>
      <p:sp>
        <p:nvSpPr>
          <p:cNvPr id="29" name="Freeform 29"/>
          <p:cNvSpPr/>
          <p:nvPr/>
        </p:nvSpPr>
        <p:spPr>
          <a:xfrm>
            <a:off x="14664173" y="5704780"/>
            <a:ext cx="746835" cy="821519"/>
          </a:xfrm>
          <a:custGeom>
            <a:avLst/>
            <a:gdLst/>
            <a:ahLst/>
            <a:cxnLst/>
            <a:rect l="l" t="t" r="r" b="b"/>
            <a:pathLst>
              <a:path w="746835" h="821519">
                <a:moveTo>
                  <a:pt x="0" y="0"/>
                </a:moveTo>
                <a:lnTo>
                  <a:pt x="746835" y="0"/>
                </a:lnTo>
                <a:lnTo>
                  <a:pt x="746835" y="821519"/>
                </a:lnTo>
                <a:lnTo>
                  <a:pt x="0" y="821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0" name="Freeform 30"/>
          <p:cNvSpPr/>
          <p:nvPr/>
        </p:nvSpPr>
        <p:spPr>
          <a:xfrm>
            <a:off x="2801197" y="5686300"/>
            <a:ext cx="746835" cy="839999"/>
          </a:xfrm>
          <a:custGeom>
            <a:avLst/>
            <a:gdLst/>
            <a:ahLst/>
            <a:cxnLst/>
            <a:rect l="l" t="t" r="r" b="b"/>
            <a:pathLst>
              <a:path w="746835" h="839999">
                <a:moveTo>
                  <a:pt x="0" y="0"/>
                </a:moveTo>
                <a:lnTo>
                  <a:pt x="746836" y="0"/>
                </a:lnTo>
                <a:lnTo>
                  <a:pt x="746836" y="839999"/>
                </a:lnTo>
                <a:lnTo>
                  <a:pt x="0" y="8399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31" name="Freeform 31"/>
          <p:cNvSpPr/>
          <p:nvPr/>
        </p:nvSpPr>
        <p:spPr>
          <a:xfrm>
            <a:off x="11771776" y="5611394"/>
            <a:ext cx="617145" cy="914905"/>
          </a:xfrm>
          <a:custGeom>
            <a:avLst/>
            <a:gdLst/>
            <a:ahLst/>
            <a:cxnLst/>
            <a:rect l="l" t="t" r="r" b="b"/>
            <a:pathLst>
              <a:path w="617145" h="914905">
                <a:moveTo>
                  <a:pt x="0" y="0"/>
                </a:moveTo>
                <a:lnTo>
                  <a:pt x="617145" y="0"/>
                </a:lnTo>
                <a:lnTo>
                  <a:pt x="617145" y="914905"/>
                </a:lnTo>
                <a:lnTo>
                  <a:pt x="0" y="9149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32" name="Freeform 32"/>
          <p:cNvSpPr/>
          <p:nvPr/>
        </p:nvSpPr>
        <p:spPr>
          <a:xfrm>
            <a:off x="5759928" y="5771631"/>
            <a:ext cx="801481" cy="734357"/>
          </a:xfrm>
          <a:custGeom>
            <a:avLst/>
            <a:gdLst/>
            <a:ahLst/>
            <a:cxnLst/>
            <a:rect l="l" t="t" r="r" b="b"/>
            <a:pathLst>
              <a:path w="801481" h="734357">
                <a:moveTo>
                  <a:pt x="0" y="0"/>
                </a:moveTo>
                <a:lnTo>
                  <a:pt x="801481" y="0"/>
                </a:lnTo>
                <a:lnTo>
                  <a:pt x="801481" y="734357"/>
                </a:lnTo>
                <a:lnTo>
                  <a:pt x="0" y="7343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33" name="Freeform 33"/>
          <p:cNvSpPr/>
          <p:nvPr/>
        </p:nvSpPr>
        <p:spPr>
          <a:xfrm>
            <a:off x="8809696" y="5772466"/>
            <a:ext cx="713792" cy="709331"/>
          </a:xfrm>
          <a:custGeom>
            <a:avLst/>
            <a:gdLst/>
            <a:ahLst/>
            <a:cxnLst/>
            <a:rect l="l" t="t" r="r" b="b"/>
            <a:pathLst>
              <a:path w="713792" h="709331">
                <a:moveTo>
                  <a:pt x="0" y="0"/>
                </a:moveTo>
                <a:lnTo>
                  <a:pt x="713792" y="0"/>
                </a:lnTo>
                <a:lnTo>
                  <a:pt x="713792" y="709331"/>
                </a:lnTo>
                <a:lnTo>
                  <a:pt x="0" y="7093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34" name="TextBox 34"/>
          <p:cNvSpPr txBox="1"/>
          <p:nvPr/>
        </p:nvSpPr>
        <p:spPr>
          <a:xfrm>
            <a:off x="151870" y="712433"/>
            <a:ext cx="17935547" cy="1736749"/>
          </a:xfrm>
          <a:prstGeom prst="rect">
            <a:avLst/>
          </a:prstGeom>
        </p:spPr>
        <p:txBody>
          <a:bodyPr lIns="0" tIns="0" rIns="0" bIns="0" rtlCol="0" anchor="t">
            <a:spAutoFit/>
          </a:bodyPr>
          <a:lstStyle/>
          <a:p>
            <a:pPr marL="0" lvl="0" indent="0" algn="ctr">
              <a:lnSpc>
                <a:spcPts val="6650"/>
              </a:lnSpc>
              <a:spcBef>
                <a:spcPct val="0"/>
              </a:spcBef>
            </a:pPr>
            <a:r>
              <a:rPr lang="en-US" sz="7000" dirty="0">
                <a:solidFill>
                  <a:srgbClr val="FFFFFF"/>
                </a:solidFill>
                <a:latin typeface="Garet Ultra-Bold"/>
                <a:ea typeface="Garet Ultra-Bold"/>
                <a:cs typeface="Garet Ultra-Bold"/>
                <a:sym typeface="Garet Ultra-Bold"/>
              </a:rPr>
              <a:t>ADDRESSING ESTABLISHED PROCESSES</a:t>
            </a:r>
          </a:p>
        </p:txBody>
      </p:sp>
      <p:sp>
        <p:nvSpPr>
          <p:cNvPr id="35" name="TextBox 35"/>
          <p:cNvSpPr txBox="1"/>
          <p:nvPr/>
        </p:nvSpPr>
        <p:spPr>
          <a:xfrm>
            <a:off x="4235015" y="2849233"/>
            <a:ext cx="9861820" cy="319913"/>
          </a:xfrm>
          <a:prstGeom prst="rect">
            <a:avLst/>
          </a:prstGeom>
        </p:spPr>
        <p:txBody>
          <a:bodyPr lIns="0" tIns="0" rIns="0" bIns="0" rtlCol="0" anchor="t">
            <a:spAutoFit/>
          </a:bodyPr>
          <a:lstStyle/>
          <a:p>
            <a:pPr marL="0" lvl="0" indent="0" algn="ctr">
              <a:lnSpc>
                <a:spcPts val="2595"/>
              </a:lnSpc>
              <a:spcBef>
                <a:spcPct val="0"/>
              </a:spcBef>
            </a:pPr>
            <a:r>
              <a:rPr lang="en-US" sz="2199" dirty="0">
                <a:solidFill>
                  <a:srgbClr val="F4F8FF"/>
                </a:solidFill>
                <a:latin typeface="Montserrat"/>
                <a:ea typeface="Montserrat"/>
                <a:cs typeface="Montserrat"/>
                <a:sym typeface="Montserrat"/>
              </a:rPr>
              <a:t>Module 1: Ensure all team members adhere to established processes.</a:t>
            </a:r>
          </a:p>
        </p:txBody>
      </p:sp>
      <p:sp>
        <p:nvSpPr>
          <p:cNvPr id="36" name="TextBox 36"/>
          <p:cNvSpPr txBox="1"/>
          <p:nvPr/>
        </p:nvSpPr>
        <p:spPr>
          <a:xfrm>
            <a:off x="2242999" y="6812049"/>
            <a:ext cx="1917396" cy="606668"/>
          </a:xfrm>
          <a:prstGeom prst="rect">
            <a:avLst/>
          </a:prstGeom>
        </p:spPr>
        <p:txBody>
          <a:bodyPr lIns="0" tIns="0" rIns="0" bIns="0" rtlCol="0" anchor="t">
            <a:spAutoFit/>
          </a:bodyPr>
          <a:lstStyle/>
          <a:p>
            <a:pPr algn="ctr">
              <a:lnSpc>
                <a:spcPts val="2452"/>
              </a:lnSpc>
            </a:pPr>
            <a:r>
              <a:rPr lang="en-US" sz="1961" dirty="0">
                <a:solidFill>
                  <a:srgbClr val="FFFFFF"/>
                </a:solidFill>
                <a:latin typeface="Garet Ultra-Bold"/>
                <a:ea typeface="Garet Ultra-Bold"/>
                <a:cs typeface="Garet Ultra-Bold"/>
                <a:sym typeface="Garet Ultra-Bold"/>
              </a:rPr>
              <a:t>Importance of Process</a:t>
            </a:r>
          </a:p>
        </p:txBody>
      </p:sp>
      <p:sp>
        <p:nvSpPr>
          <p:cNvPr id="37" name="TextBox 37"/>
          <p:cNvSpPr txBox="1"/>
          <p:nvPr/>
        </p:nvSpPr>
        <p:spPr>
          <a:xfrm>
            <a:off x="5223896" y="6835319"/>
            <a:ext cx="1917396" cy="606668"/>
          </a:xfrm>
          <a:prstGeom prst="rect">
            <a:avLst/>
          </a:prstGeom>
        </p:spPr>
        <p:txBody>
          <a:bodyPr lIns="0" tIns="0" rIns="0" bIns="0" rtlCol="0" anchor="t">
            <a:spAutoFit/>
          </a:bodyPr>
          <a:lstStyle/>
          <a:p>
            <a:pPr algn="ctr">
              <a:lnSpc>
                <a:spcPts val="2452"/>
              </a:lnSpc>
            </a:pPr>
            <a:r>
              <a:rPr lang="en-US" sz="1961" dirty="0">
                <a:solidFill>
                  <a:srgbClr val="FFFFFF"/>
                </a:solidFill>
                <a:latin typeface="Garet Ultra-Bold"/>
                <a:ea typeface="Garet Ultra-Bold"/>
                <a:cs typeface="Garet Ultra-Bold"/>
                <a:sym typeface="Garet Ultra-Bold"/>
              </a:rPr>
              <a:t>Common Deviations</a:t>
            </a:r>
          </a:p>
        </p:txBody>
      </p:sp>
      <p:sp>
        <p:nvSpPr>
          <p:cNvPr id="38" name="TextBox 38"/>
          <p:cNvSpPr txBox="1"/>
          <p:nvPr/>
        </p:nvSpPr>
        <p:spPr>
          <a:xfrm>
            <a:off x="14056929" y="6840624"/>
            <a:ext cx="1917396" cy="606668"/>
          </a:xfrm>
          <a:prstGeom prst="rect">
            <a:avLst/>
          </a:prstGeom>
        </p:spPr>
        <p:txBody>
          <a:bodyPr lIns="0" tIns="0" rIns="0" bIns="0" rtlCol="0" anchor="t">
            <a:spAutoFit/>
          </a:bodyPr>
          <a:lstStyle/>
          <a:p>
            <a:pPr algn="ctr">
              <a:lnSpc>
                <a:spcPts val="2452"/>
              </a:lnSpc>
            </a:pPr>
            <a:r>
              <a:rPr lang="en-US" sz="1961" dirty="0">
                <a:solidFill>
                  <a:srgbClr val="FFFFFF"/>
                </a:solidFill>
                <a:latin typeface="Garet Ultra-Bold"/>
                <a:ea typeface="Garet Ultra-Bold"/>
                <a:cs typeface="Garet Ultra-Bold"/>
                <a:sym typeface="Garet Ultra-Bold"/>
              </a:rPr>
              <a:t>Action Planning</a:t>
            </a:r>
          </a:p>
        </p:txBody>
      </p:sp>
      <p:sp>
        <p:nvSpPr>
          <p:cNvPr id="39" name="TextBox 39"/>
          <p:cNvSpPr txBox="1"/>
          <p:nvPr/>
        </p:nvSpPr>
        <p:spPr>
          <a:xfrm>
            <a:off x="7527912" y="6832881"/>
            <a:ext cx="3277360" cy="606668"/>
          </a:xfrm>
          <a:prstGeom prst="rect">
            <a:avLst/>
          </a:prstGeom>
        </p:spPr>
        <p:txBody>
          <a:bodyPr lIns="0" tIns="0" rIns="0" bIns="0" rtlCol="0" anchor="t">
            <a:spAutoFit/>
          </a:bodyPr>
          <a:lstStyle/>
          <a:p>
            <a:pPr algn="ctr">
              <a:lnSpc>
                <a:spcPts val="2452"/>
              </a:lnSpc>
            </a:pPr>
            <a:r>
              <a:rPr lang="en-US" sz="1961" spc="-19" dirty="0">
                <a:solidFill>
                  <a:srgbClr val="FFFFFF"/>
                </a:solidFill>
                <a:latin typeface="Garet Ultra-Bold"/>
                <a:ea typeface="Garet Ultra-Bold"/>
                <a:cs typeface="Garet Ultra-Bold"/>
                <a:sym typeface="Garet Ultra-Bold"/>
              </a:rPr>
              <a:t>Business process management (BPM)</a:t>
            </a:r>
          </a:p>
        </p:txBody>
      </p:sp>
      <p:sp>
        <p:nvSpPr>
          <p:cNvPr id="40" name="TextBox 40"/>
          <p:cNvSpPr txBox="1"/>
          <p:nvPr/>
        </p:nvSpPr>
        <p:spPr>
          <a:xfrm>
            <a:off x="10961018" y="6812049"/>
            <a:ext cx="2238662" cy="606668"/>
          </a:xfrm>
          <a:prstGeom prst="rect">
            <a:avLst/>
          </a:prstGeom>
        </p:spPr>
        <p:txBody>
          <a:bodyPr lIns="0" tIns="0" rIns="0" bIns="0" rtlCol="0" anchor="t">
            <a:spAutoFit/>
          </a:bodyPr>
          <a:lstStyle/>
          <a:p>
            <a:pPr algn="ctr">
              <a:lnSpc>
                <a:spcPts val="2452"/>
              </a:lnSpc>
            </a:pPr>
            <a:r>
              <a:rPr lang="en-US" sz="1961" dirty="0">
                <a:solidFill>
                  <a:srgbClr val="FFFFFF"/>
                </a:solidFill>
                <a:latin typeface="Garet Ultra-Bold"/>
                <a:ea typeface="Garet Ultra-Bold"/>
                <a:cs typeface="Garet Ultra-Bold"/>
                <a:sym typeface="Garet Ultra-Bold"/>
              </a:rPr>
              <a:t>Collaborative Problem Solving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104"/>
        </a:solidFill>
        <a:effectLst/>
      </p:bgPr>
    </p:bg>
    <p:spTree>
      <p:nvGrpSpPr>
        <p:cNvPr id="1" name=""/>
        <p:cNvGrpSpPr/>
        <p:nvPr/>
      </p:nvGrpSpPr>
      <p:grpSpPr>
        <a:xfrm>
          <a:off x="0" y="0"/>
          <a:ext cx="0" cy="0"/>
          <a:chOff x="0" y="0"/>
          <a:chExt cx="0" cy="0"/>
        </a:xfrm>
      </p:grpSpPr>
      <p:sp>
        <p:nvSpPr>
          <p:cNvPr id="2" name="AutoShape 2"/>
          <p:cNvSpPr/>
          <p:nvPr/>
        </p:nvSpPr>
        <p:spPr>
          <a:xfrm flipH="1">
            <a:off x="1794546" y="2988243"/>
            <a:ext cx="1312685" cy="1896"/>
          </a:xfrm>
          <a:prstGeom prst="line">
            <a:avLst/>
          </a:prstGeom>
          <a:ln w="28575" cap="flat">
            <a:solidFill>
              <a:srgbClr val="FFFFFF"/>
            </a:solidFill>
            <a:prstDash val="sysDash"/>
            <a:headEnd type="none" w="sm" len="sm"/>
            <a:tailEnd type="none" w="sm" len="sm"/>
          </a:ln>
        </p:spPr>
        <p:txBody>
          <a:bodyPr/>
          <a:lstStyle/>
          <a:p>
            <a:endParaRPr lang="en-US" dirty="0"/>
          </a:p>
        </p:txBody>
      </p:sp>
      <p:grpSp>
        <p:nvGrpSpPr>
          <p:cNvPr id="3" name="Group 3"/>
          <p:cNvGrpSpPr/>
          <p:nvPr/>
        </p:nvGrpSpPr>
        <p:grpSpPr>
          <a:xfrm>
            <a:off x="4620292" y="4302621"/>
            <a:ext cx="188930" cy="1250610"/>
            <a:chOff x="0" y="0"/>
            <a:chExt cx="251907" cy="1667480"/>
          </a:xfrm>
        </p:grpSpPr>
        <p:sp>
          <p:nvSpPr>
            <p:cNvPr id="4" name="AutoShape 4"/>
            <p:cNvSpPr/>
            <p:nvPr/>
          </p:nvSpPr>
          <p:spPr>
            <a:xfrm rot="5400000">
              <a:off x="-629706" y="734081"/>
              <a:ext cx="1511318" cy="0"/>
            </a:xfrm>
            <a:prstGeom prst="line">
              <a:avLst/>
            </a:prstGeom>
            <a:ln w="43155" cap="flat">
              <a:solidFill>
                <a:srgbClr val="FFFFFF"/>
              </a:solidFill>
              <a:prstDash val="sysDash"/>
              <a:headEnd type="none" w="sm" len="sm"/>
              <a:tailEnd type="none" w="sm" len="sm"/>
            </a:ln>
          </p:spPr>
          <p:txBody>
            <a:bodyPr/>
            <a:lstStyle/>
            <a:p>
              <a:endParaRPr lang="en-US" dirty="0"/>
            </a:p>
          </p:txBody>
        </p:sp>
        <p:grpSp>
          <p:nvGrpSpPr>
            <p:cNvPr id="5" name="Group 5"/>
            <p:cNvGrpSpPr/>
            <p:nvPr/>
          </p:nvGrpSpPr>
          <p:grpSpPr>
            <a:xfrm>
              <a:off x="0" y="1415573"/>
              <a:ext cx="251907" cy="251907"/>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dirty="0"/>
              </a:p>
            </p:txBody>
          </p:sp>
          <p:sp>
            <p:nvSpPr>
              <p:cNvPr id="7" name="TextBox 7"/>
              <p:cNvSpPr txBox="1"/>
              <p:nvPr/>
            </p:nvSpPr>
            <p:spPr>
              <a:xfrm>
                <a:off x="76200" y="66675"/>
                <a:ext cx="660400" cy="669925"/>
              </a:xfrm>
              <a:prstGeom prst="rect">
                <a:avLst/>
              </a:prstGeom>
            </p:spPr>
            <p:txBody>
              <a:bodyPr lIns="50800" tIns="50800" rIns="50800" bIns="50800" rtlCol="0" anchor="ctr"/>
              <a:lstStyle/>
              <a:p>
                <a:pPr algn="ctr">
                  <a:lnSpc>
                    <a:spcPts val="103"/>
                  </a:lnSpc>
                </a:pPr>
                <a:endParaRPr dirty="0"/>
              </a:p>
            </p:txBody>
          </p:sp>
        </p:grpSp>
      </p:grpSp>
      <p:grpSp>
        <p:nvGrpSpPr>
          <p:cNvPr id="8" name="Group 8"/>
          <p:cNvGrpSpPr/>
          <p:nvPr/>
        </p:nvGrpSpPr>
        <p:grpSpPr>
          <a:xfrm>
            <a:off x="7579265" y="4302621"/>
            <a:ext cx="188930" cy="1250610"/>
            <a:chOff x="0" y="0"/>
            <a:chExt cx="251907" cy="1667480"/>
          </a:xfrm>
        </p:grpSpPr>
        <p:sp>
          <p:nvSpPr>
            <p:cNvPr id="9" name="AutoShape 9"/>
            <p:cNvSpPr/>
            <p:nvPr/>
          </p:nvSpPr>
          <p:spPr>
            <a:xfrm rot="5400000">
              <a:off x="-629706" y="734081"/>
              <a:ext cx="1511318" cy="0"/>
            </a:xfrm>
            <a:prstGeom prst="line">
              <a:avLst/>
            </a:prstGeom>
            <a:ln w="43155" cap="flat">
              <a:solidFill>
                <a:srgbClr val="FFFFFF"/>
              </a:solidFill>
              <a:prstDash val="sysDash"/>
              <a:headEnd type="none" w="sm" len="sm"/>
              <a:tailEnd type="none" w="sm" len="sm"/>
            </a:ln>
          </p:spPr>
          <p:txBody>
            <a:bodyPr/>
            <a:lstStyle/>
            <a:p>
              <a:endParaRPr lang="en-US" dirty="0"/>
            </a:p>
          </p:txBody>
        </p:sp>
        <p:grpSp>
          <p:nvGrpSpPr>
            <p:cNvPr id="10" name="Group 10"/>
            <p:cNvGrpSpPr/>
            <p:nvPr/>
          </p:nvGrpSpPr>
          <p:grpSpPr>
            <a:xfrm>
              <a:off x="0" y="1415573"/>
              <a:ext cx="251907" cy="25190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dirty="0"/>
              </a:p>
            </p:txBody>
          </p:sp>
          <p:sp>
            <p:nvSpPr>
              <p:cNvPr id="12" name="TextBox 12"/>
              <p:cNvSpPr txBox="1"/>
              <p:nvPr/>
            </p:nvSpPr>
            <p:spPr>
              <a:xfrm>
                <a:off x="76200" y="66675"/>
                <a:ext cx="660400" cy="669925"/>
              </a:xfrm>
              <a:prstGeom prst="rect">
                <a:avLst/>
              </a:prstGeom>
            </p:spPr>
            <p:txBody>
              <a:bodyPr lIns="50800" tIns="50800" rIns="50800" bIns="50800" rtlCol="0" anchor="ctr"/>
              <a:lstStyle/>
              <a:p>
                <a:pPr algn="ctr">
                  <a:lnSpc>
                    <a:spcPts val="103"/>
                  </a:lnSpc>
                </a:pPr>
                <a:endParaRPr dirty="0"/>
              </a:p>
            </p:txBody>
          </p:sp>
        </p:grpSp>
      </p:grpSp>
      <p:sp>
        <p:nvSpPr>
          <p:cNvPr id="13" name="AutoShape 13"/>
          <p:cNvSpPr/>
          <p:nvPr/>
        </p:nvSpPr>
        <p:spPr>
          <a:xfrm flipH="1">
            <a:off x="15132055" y="3018714"/>
            <a:ext cx="1312685" cy="1896"/>
          </a:xfrm>
          <a:prstGeom prst="line">
            <a:avLst/>
          </a:prstGeom>
          <a:ln w="28575" cap="flat">
            <a:solidFill>
              <a:srgbClr val="FFFFFF"/>
            </a:solidFill>
            <a:prstDash val="sysDash"/>
            <a:headEnd type="none" w="sm" len="sm"/>
            <a:tailEnd type="none" w="sm" len="sm"/>
          </a:ln>
        </p:spPr>
        <p:txBody>
          <a:bodyPr/>
          <a:lstStyle/>
          <a:p>
            <a:endParaRPr lang="en-US" dirty="0"/>
          </a:p>
        </p:txBody>
      </p:sp>
      <p:grpSp>
        <p:nvGrpSpPr>
          <p:cNvPr id="14" name="Group 14"/>
          <p:cNvGrpSpPr/>
          <p:nvPr/>
        </p:nvGrpSpPr>
        <p:grpSpPr>
          <a:xfrm>
            <a:off x="10538239" y="4373424"/>
            <a:ext cx="188930" cy="1250610"/>
            <a:chOff x="0" y="0"/>
            <a:chExt cx="251907" cy="1667480"/>
          </a:xfrm>
        </p:grpSpPr>
        <p:sp>
          <p:nvSpPr>
            <p:cNvPr id="15" name="AutoShape 15"/>
            <p:cNvSpPr/>
            <p:nvPr/>
          </p:nvSpPr>
          <p:spPr>
            <a:xfrm rot="5400000">
              <a:off x="-629706" y="734081"/>
              <a:ext cx="1511318" cy="0"/>
            </a:xfrm>
            <a:prstGeom prst="line">
              <a:avLst/>
            </a:prstGeom>
            <a:ln w="43155" cap="flat">
              <a:solidFill>
                <a:srgbClr val="FFFFFF"/>
              </a:solidFill>
              <a:prstDash val="sysDash"/>
              <a:headEnd type="none" w="sm" len="sm"/>
              <a:tailEnd type="none" w="sm" len="sm"/>
            </a:ln>
          </p:spPr>
          <p:txBody>
            <a:bodyPr/>
            <a:lstStyle/>
            <a:p>
              <a:endParaRPr lang="en-US" dirty="0"/>
            </a:p>
          </p:txBody>
        </p:sp>
        <p:grpSp>
          <p:nvGrpSpPr>
            <p:cNvPr id="16" name="Group 16"/>
            <p:cNvGrpSpPr/>
            <p:nvPr/>
          </p:nvGrpSpPr>
          <p:grpSpPr>
            <a:xfrm>
              <a:off x="0" y="1415573"/>
              <a:ext cx="251907" cy="251907"/>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dirty="0"/>
              </a:p>
            </p:txBody>
          </p:sp>
          <p:sp>
            <p:nvSpPr>
              <p:cNvPr id="18" name="TextBox 18"/>
              <p:cNvSpPr txBox="1"/>
              <p:nvPr/>
            </p:nvSpPr>
            <p:spPr>
              <a:xfrm>
                <a:off x="76200" y="66675"/>
                <a:ext cx="660400" cy="669925"/>
              </a:xfrm>
              <a:prstGeom prst="rect">
                <a:avLst/>
              </a:prstGeom>
            </p:spPr>
            <p:txBody>
              <a:bodyPr lIns="50800" tIns="50800" rIns="50800" bIns="50800" rtlCol="0" anchor="ctr"/>
              <a:lstStyle/>
              <a:p>
                <a:pPr algn="ctr">
                  <a:lnSpc>
                    <a:spcPts val="103"/>
                  </a:lnSpc>
                </a:pPr>
                <a:endParaRPr dirty="0"/>
              </a:p>
            </p:txBody>
          </p:sp>
        </p:grpSp>
      </p:grpSp>
      <p:grpSp>
        <p:nvGrpSpPr>
          <p:cNvPr id="19" name="Group 19"/>
          <p:cNvGrpSpPr/>
          <p:nvPr/>
        </p:nvGrpSpPr>
        <p:grpSpPr>
          <a:xfrm>
            <a:off x="13498943" y="4302621"/>
            <a:ext cx="188930" cy="1250610"/>
            <a:chOff x="0" y="0"/>
            <a:chExt cx="251907" cy="1667480"/>
          </a:xfrm>
        </p:grpSpPr>
        <p:sp>
          <p:nvSpPr>
            <p:cNvPr id="20" name="AutoShape 20"/>
            <p:cNvSpPr/>
            <p:nvPr/>
          </p:nvSpPr>
          <p:spPr>
            <a:xfrm rot="5400000">
              <a:off x="-629706" y="734081"/>
              <a:ext cx="1511318" cy="0"/>
            </a:xfrm>
            <a:prstGeom prst="line">
              <a:avLst/>
            </a:prstGeom>
            <a:ln w="43155" cap="flat">
              <a:solidFill>
                <a:srgbClr val="FFFFFF"/>
              </a:solidFill>
              <a:prstDash val="sysDash"/>
              <a:headEnd type="none" w="sm" len="sm"/>
              <a:tailEnd type="none" w="sm" len="sm"/>
            </a:ln>
          </p:spPr>
          <p:txBody>
            <a:bodyPr/>
            <a:lstStyle/>
            <a:p>
              <a:endParaRPr lang="en-US" dirty="0"/>
            </a:p>
          </p:txBody>
        </p:sp>
        <p:grpSp>
          <p:nvGrpSpPr>
            <p:cNvPr id="21" name="Group 21"/>
            <p:cNvGrpSpPr/>
            <p:nvPr/>
          </p:nvGrpSpPr>
          <p:grpSpPr>
            <a:xfrm>
              <a:off x="0" y="1415573"/>
              <a:ext cx="251907" cy="25190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dirty="0"/>
              </a:p>
            </p:txBody>
          </p:sp>
          <p:sp>
            <p:nvSpPr>
              <p:cNvPr id="23" name="TextBox 23"/>
              <p:cNvSpPr txBox="1"/>
              <p:nvPr/>
            </p:nvSpPr>
            <p:spPr>
              <a:xfrm>
                <a:off x="76200" y="66675"/>
                <a:ext cx="660400" cy="669925"/>
              </a:xfrm>
              <a:prstGeom prst="rect">
                <a:avLst/>
              </a:prstGeom>
            </p:spPr>
            <p:txBody>
              <a:bodyPr lIns="50800" tIns="50800" rIns="50800" bIns="50800" rtlCol="0" anchor="ctr"/>
              <a:lstStyle/>
              <a:p>
                <a:pPr algn="ctr">
                  <a:lnSpc>
                    <a:spcPts val="103"/>
                  </a:lnSpc>
                </a:pPr>
                <a:endParaRPr dirty="0"/>
              </a:p>
            </p:txBody>
          </p:sp>
        </p:grpSp>
      </p:grpSp>
      <p:sp>
        <p:nvSpPr>
          <p:cNvPr id="24" name="Freeform 24"/>
          <p:cNvSpPr/>
          <p:nvPr/>
        </p:nvSpPr>
        <p:spPr>
          <a:xfrm>
            <a:off x="4305908" y="5831675"/>
            <a:ext cx="817697" cy="914905"/>
          </a:xfrm>
          <a:custGeom>
            <a:avLst/>
            <a:gdLst/>
            <a:ahLst/>
            <a:cxnLst/>
            <a:rect l="l" t="t" r="r" b="b"/>
            <a:pathLst>
              <a:path w="817697" h="914905">
                <a:moveTo>
                  <a:pt x="0" y="0"/>
                </a:moveTo>
                <a:lnTo>
                  <a:pt x="817697" y="0"/>
                </a:lnTo>
                <a:lnTo>
                  <a:pt x="817697" y="914906"/>
                </a:lnTo>
                <a:lnTo>
                  <a:pt x="0" y="914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5" name="Freeform 25"/>
          <p:cNvSpPr/>
          <p:nvPr/>
        </p:nvSpPr>
        <p:spPr>
          <a:xfrm>
            <a:off x="10195539" y="5790750"/>
            <a:ext cx="918179" cy="996754"/>
          </a:xfrm>
          <a:custGeom>
            <a:avLst/>
            <a:gdLst/>
            <a:ahLst/>
            <a:cxnLst/>
            <a:rect l="l" t="t" r="r" b="b"/>
            <a:pathLst>
              <a:path w="795372" h="918179">
                <a:moveTo>
                  <a:pt x="0" y="0"/>
                </a:moveTo>
                <a:lnTo>
                  <a:pt x="795372" y="0"/>
                </a:lnTo>
                <a:lnTo>
                  <a:pt x="795372" y="918179"/>
                </a:lnTo>
                <a:lnTo>
                  <a:pt x="0" y="9181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26" name="Freeform 26"/>
          <p:cNvSpPr/>
          <p:nvPr/>
        </p:nvSpPr>
        <p:spPr>
          <a:xfrm>
            <a:off x="7214641" y="5831675"/>
            <a:ext cx="918179" cy="918179"/>
          </a:xfrm>
          <a:custGeom>
            <a:avLst/>
            <a:gdLst/>
            <a:ahLst/>
            <a:cxnLst/>
            <a:rect l="l" t="t" r="r" b="b"/>
            <a:pathLst>
              <a:path w="918179" h="918179">
                <a:moveTo>
                  <a:pt x="0" y="0"/>
                </a:moveTo>
                <a:lnTo>
                  <a:pt x="918178" y="0"/>
                </a:lnTo>
                <a:lnTo>
                  <a:pt x="918178" y="918179"/>
                </a:lnTo>
                <a:lnTo>
                  <a:pt x="0" y="9181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27" name="Freeform 27"/>
          <p:cNvSpPr/>
          <p:nvPr/>
        </p:nvSpPr>
        <p:spPr>
          <a:xfrm>
            <a:off x="13135954" y="5765208"/>
            <a:ext cx="914905" cy="914905"/>
          </a:xfrm>
          <a:custGeom>
            <a:avLst/>
            <a:gdLst/>
            <a:ahLst/>
            <a:cxnLst/>
            <a:rect l="l" t="t" r="r" b="b"/>
            <a:pathLst>
              <a:path w="914905" h="914905">
                <a:moveTo>
                  <a:pt x="0" y="0"/>
                </a:moveTo>
                <a:lnTo>
                  <a:pt x="914905" y="0"/>
                </a:lnTo>
                <a:lnTo>
                  <a:pt x="914905" y="914906"/>
                </a:lnTo>
                <a:lnTo>
                  <a:pt x="0" y="9149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28" name="TextBox 28"/>
          <p:cNvSpPr txBox="1"/>
          <p:nvPr/>
        </p:nvSpPr>
        <p:spPr>
          <a:xfrm>
            <a:off x="1441387" y="1131533"/>
            <a:ext cx="15449076" cy="898549"/>
          </a:xfrm>
          <a:prstGeom prst="rect">
            <a:avLst/>
          </a:prstGeom>
        </p:spPr>
        <p:txBody>
          <a:bodyPr lIns="0" tIns="0" rIns="0" bIns="0" rtlCol="0" anchor="t">
            <a:spAutoFit/>
          </a:bodyPr>
          <a:lstStyle/>
          <a:p>
            <a:pPr marL="0" lvl="0" indent="0" algn="ctr">
              <a:lnSpc>
                <a:spcPts val="6650"/>
              </a:lnSpc>
              <a:spcBef>
                <a:spcPct val="0"/>
              </a:spcBef>
            </a:pPr>
            <a:r>
              <a:rPr lang="en-US" sz="7000" dirty="0">
                <a:solidFill>
                  <a:srgbClr val="FFFFFF"/>
                </a:solidFill>
                <a:latin typeface="Garet Ultra-Bold"/>
                <a:ea typeface="Garet Ultra-Bold"/>
                <a:cs typeface="Garet Ultra-Bold"/>
                <a:sym typeface="Garet Ultra-Bold"/>
              </a:rPr>
              <a:t>ENHANCING COMMUNICATION</a:t>
            </a:r>
          </a:p>
        </p:txBody>
      </p:sp>
      <p:sp>
        <p:nvSpPr>
          <p:cNvPr id="29" name="TextBox 29"/>
          <p:cNvSpPr txBox="1"/>
          <p:nvPr/>
        </p:nvSpPr>
        <p:spPr>
          <a:xfrm>
            <a:off x="4235015" y="2849233"/>
            <a:ext cx="9861820" cy="666849"/>
          </a:xfrm>
          <a:prstGeom prst="rect">
            <a:avLst/>
          </a:prstGeom>
        </p:spPr>
        <p:txBody>
          <a:bodyPr lIns="0" tIns="0" rIns="0" bIns="0" rtlCol="0" anchor="t">
            <a:spAutoFit/>
          </a:bodyPr>
          <a:lstStyle/>
          <a:p>
            <a:pPr marL="0" lvl="0" indent="0" algn="ctr">
              <a:lnSpc>
                <a:spcPts val="2595"/>
              </a:lnSpc>
              <a:spcBef>
                <a:spcPct val="0"/>
              </a:spcBef>
            </a:pPr>
            <a:r>
              <a:rPr lang="en-US" sz="2199" dirty="0">
                <a:solidFill>
                  <a:srgbClr val="F4F8FF"/>
                </a:solidFill>
                <a:latin typeface="Montserrat"/>
                <a:ea typeface="Montserrat"/>
                <a:cs typeface="Montserrat"/>
                <a:sym typeface="Montserrat"/>
              </a:rPr>
              <a:t>Module 2: Improve advanced communication techniques and maintain team alignment.</a:t>
            </a:r>
          </a:p>
        </p:txBody>
      </p:sp>
      <p:sp>
        <p:nvSpPr>
          <p:cNvPr id="30" name="TextBox 30"/>
          <p:cNvSpPr txBox="1"/>
          <p:nvPr/>
        </p:nvSpPr>
        <p:spPr>
          <a:xfrm>
            <a:off x="3575261" y="6892090"/>
            <a:ext cx="2278992" cy="606668"/>
          </a:xfrm>
          <a:prstGeom prst="rect">
            <a:avLst/>
          </a:prstGeom>
        </p:spPr>
        <p:txBody>
          <a:bodyPr lIns="0" tIns="0" rIns="0" bIns="0" rtlCol="0" anchor="t">
            <a:spAutoFit/>
          </a:bodyPr>
          <a:lstStyle/>
          <a:p>
            <a:pPr algn="ctr">
              <a:lnSpc>
                <a:spcPts val="2452"/>
              </a:lnSpc>
            </a:pPr>
            <a:r>
              <a:rPr lang="en-US" sz="1961" dirty="0">
                <a:solidFill>
                  <a:srgbClr val="FFFFFF"/>
                </a:solidFill>
                <a:latin typeface="Garet Ultra-Bold"/>
                <a:ea typeface="Garet Ultra-Bold"/>
                <a:cs typeface="Garet Ultra-Bold"/>
                <a:sym typeface="Garet Ultra-Bold"/>
              </a:rPr>
              <a:t>Communication Channels</a:t>
            </a:r>
          </a:p>
        </p:txBody>
      </p:sp>
      <p:sp>
        <p:nvSpPr>
          <p:cNvPr id="31" name="TextBox 31"/>
          <p:cNvSpPr txBox="1"/>
          <p:nvPr/>
        </p:nvSpPr>
        <p:spPr>
          <a:xfrm>
            <a:off x="9695931" y="6892090"/>
            <a:ext cx="1917396" cy="606668"/>
          </a:xfrm>
          <a:prstGeom prst="rect">
            <a:avLst/>
          </a:prstGeom>
        </p:spPr>
        <p:txBody>
          <a:bodyPr lIns="0" tIns="0" rIns="0" bIns="0" rtlCol="0" anchor="t">
            <a:spAutoFit/>
          </a:bodyPr>
          <a:lstStyle/>
          <a:p>
            <a:pPr algn="ctr">
              <a:lnSpc>
                <a:spcPts val="2452"/>
              </a:lnSpc>
            </a:pPr>
            <a:r>
              <a:rPr lang="en-US" sz="1961" dirty="0">
                <a:solidFill>
                  <a:srgbClr val="FFFFFF"/>
                </a:solidFill>
                <a:latin typeface="Garet Ultra-Bold"/>
                <a:ea typeface="Garet Ultra-Bold"/>
                <a:cs typeface="Garet Ultra-Bold"/>
                <a:sym typeface="Garet Ultra-Bold"/>
              </a:rPr>
              <a:t>Feedback Loops</a:t>
            </a:r>
          </a:p>
        </p:txBody>
      </p:sp>
      <p:sp>
        <p:nvSpPr>
          <p:cNvPr id="32" name="TextBox 32"/>
          <p:cNvSpPr txBox="1"/>
          <p:nvPr/>
        </p:nvSpPr>
        <p:spPr>
          <a:xfrm>
            <a:off x="6114390" y="6920665"/>
            <a:ext cx="2929750" cy="606668"/>
          </a:xfrm>
          <a:prstGeom prst="rect">
            <a:avLst/>
          </a:prstGeom>
        </p:spPr>
        <p:txBody>
          <a:bodyPr lIns="0" tIns="0" rIns="0" bIns="0" rtlCol="0" anchor="t">
            <a:spAutoFit/>
          </a:bodyPr>
          <a:lstStyle/>
          <a:p>
            <a:pPr algn="ctr">
              <a:lnSpc>
                <a:spcPts val="2452"/>
              </a:lnSpc>
            </a:pPr>
            <a:r>
              <a:rPr lang="en-US" sz="1961" spc="-19" dirty="0">
                <a:solidFill>
                  <a:srgbClr val="FFFFFF"/>
                </a:solidFill>
                <a:latin typeface="Garet Ultra-Bold"/>
                <a:ea typeface="Garet Ultra-Bold"/>
                <a:cs typeface="Garet Ultra-Bold"/>
                <a:sym typeface="Garet Ultra-Bold"/>
              </a:rPr>
              <a:t>Communication Barriers</a:t>
            </a:r>
          </a:p>
        </p:txBody>
      </p:sp>
      <p:sp>
        <p:nvSpPr>
          <p:cNvPr id="33" name="TextBox 33"/>
          <p:cNvSpPr txBox="1"/>
          <p:nvPr/>
        </p:nvSpPr>
        <p:spPr>
          <a:xfrm>
            <a:off x="12474078" y="6892090"/>
            <a:ext cx="2238662" cy="606668"/>
          </a:xfrm>
          <a:prstGeom prst="rect">
            <a:avLst/>
          </a:prstGeom>
        </p:spPr>
        <p:txBody>
          <a:bodyPr lIns="0" tIns="0" rIns="0" bIns="0" rtlCol="0" anchor="t">
            <a:spAutoFit/>
          </a:bodyPr>
          <a:lstStyle/>
          <a:p>
            <a:pPr algn="ctr">
              <a:lnSpc>
                <a:spcPts val="2452"/>
              </a:lnSpc>
            </a:pPr>
            <a:r>
              <a:rPr lang="en-US" sz="1961" dirty="0">
                <a:solidFill>
                  <a:srgbClr val="FFFFFF"/>
                </a:solidFill>
                <a:latin typeface="Garet Ultra-Bold"/>
                <a:ea typeface="Garet Ultra-Bold"/>
                <a:cs typeface="Garet Ultra-Bold"/>
                <a:sym typeface="Garet Ultra-Bold"/>
              </a:rPr>
              <a:t>Updating Channels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758</TotalTime>
  <Words>2936</Words>
  <Application>Microsoft Office PowerPoint</Application>
  <PresentationFormat>Custom</PresentationFormat>
  <Paragraphs>308</Paragraphs>
  <Slides>14</Slides>
  <Notes>14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14</vt:i4>
      </vt:variant>
    </vt:vector>
  </HeadingPairs>
  <TitlesOfParts>
    <vt:vector size="29" baseType="lpstr">
      <vt:lpstr>Open Sans Bold</vt:lpstr>
      <vt:lpstr>Aptos</vt:lpstr>
      <vt:lpstr>Montserrat Ultra-Bold</vt:lpstr>
      <vt:lpstr>Garet Ultra-Bold</vt:lpstr>
      <vt:lpstr>Arial</vt:lpstr>
      <vt:lpstr>Garet Bold</vt:lpstr>
      <vt:lpstr>Montserrat Medium</vt:lpstr>
      <vt:lpstr>Garet Heavy</vt:lpstr>
      <vt:lpstr>Calibri</vt:lpstr>
      <vt:lpstr>EB Garamond</vt:lpstr>
      <vt:lpstr>Montserrat</vt:lpstr>
      <vt:lpstr>Bernino Sans</vt:lpstr>
      <vt:lpstr>Open Sans</vt:lpstr>
      <vt:lpstr>Garet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Basis Proposal</dc:title>
  <dc:creator>Elon Kline</dc:creator>
  <cp:lastModifiedBy>Kline, Elon</cp:lastModifiedBy>
  <cp:revision>1</cp:revision>
  <dcterms:created xsi:type="dcterms:W3CDTF">2006-08-16T00:00:00Z</dcterms:created>
  <dcterms:modified xsi:type="dcterms:W3CDTF">2024-08-05T16:55:35Z</dcterms:modified>
  <dc:identifier>DAGLhZfyaTg</dc:identifier>
</cp:coreProperties>
</file>